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36" r:id="rId1"/>
  </p:sldMasterIdLst>
  <p:notesMasterIdLst>
    <p:notesMasterId r:id="rId30"/>
  </p:notesMasterIdLst>
  <p:handoutMasterIdLst>
    <p:handoutMasterId r:id="rId31"/>
  </p:handoutMasterIdLst>
  <p:sldIdLst>
    <p:sldId id="256" r:id="rId2"/>
    <p:sldId id="499" r:id="rId3"/>
    <p:sldId id="783" r:id="rId4"/>
    <p:sldId id="785" r:id="rId5"/>
    <p:sldId id="787" r:id="rId6"/>
    <p:sldId id="695" r:id="rId7"/>
    <p:sldId id="788" r:id="rId8"/>
    <p:sldId id="789" r:id="rId9"/>
    <p:sldId id="790" r:id="rId10"/>
    <p:sldId id="786" r:id="rId11"/>
    <p:sldId id="792" r:id="rId12"/>
    <p:sldId id="769" r:id="rId13"/>
    <p:sldId id="775" r:id="rId14"/>
    <p:sldId id="793" r:id="rId15"/>
    <p:sldId id="779" r:id="rId16"/>
    <p:sldId id="776" r:id="rId17"/>
    <p:sldId id="696" r:id="rId18"/>
    <p:sldId id="771" r:id="rId19"/>
    <p:sldId id="773" r:id="rId20"/>
    <p:sldId id="770" r:id="rId21"/>
    <p:sldId id="782" r:id="rId22"/>
    <p:sldId id="791" r:id="rId23"/>
    <p:sldId id="795" r:id="rId24"/>
    <p:sldId id="794" r:id="rId25"/>
    <p:sldId id="797" r:id="rId26"/>
    <p:sldId id="697" r:id="rId27"/>
    <p:sldId id="796" r:id="rId28"/>
    <p:sldId id="784" r:id="rId29"/>
  </p:sldIdLst>
  <p:sldSz cx="9144000" cy="6858000" type="screen4x3"/>
  <p:notesSz cx="6858000" cy="9144000"/>
  <p:embeddedFontLst>
    <p:embeddedFont>
      <p:font typeface="굴림" panose="020B0600000101010101" pitchFamily="34" charset="-127"/>
      <p:regular r:id="rId32"/>
    </p:embeddedFont>
    <p:embeddedFont>
      <p:font typeface="맑은 고딕" panose="020B0503020000020004" pitchFamily="34" charset="-127"/>
      <p:regular r:id="rId33"/>
      <p:bold r:id="rId34"/>
    </p:embeddedFont>
    <p:embeddedFont>
      <p:font typeface="Book Antiqua" panose="02040602050305030304" pitchFamily="18" charset="0"/>
      <p:regular r:id="rId35"/>
      <p:bold r:id="rId36"/>
      <p:italic r:id="rId37"/>
      <p:bold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800080"/>
    <a:srgbClr val="99CCFF"/>
    <a:srgbClr val="D7ADD9"/>
    <a:srgbClr val="990033"/>
    <a:srgbClr val="A50021"/>
    <a:srgbClr val="FFC000"/>
    <a:srgbClr val="7882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93F80F-FF45-4618-A504-F3376B48032C}" v="24" dt="2025-11-05T02:53:44.9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6" autoAdjust="0"/>
    <p:restoredTop sz="94672" autoAdjust="0"/>
  </p:normalViewPr>
  <p:slideViewPr>
    <p:cSldViewPr>
      <p:cViewPr varScale="1">
        <p:scale>
          <a:sx n="106" d="100"/>
          <a:sy n="106" d="100"/>
        </p:scale>
        <p:origin x="72" y="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an Pratama" userId="ba5a381f79e67128" providerId="LiveId" clId="{1B3D42E5-558C-46C9-A1CA-A9EF05FAD6B9}"/>
    <pc:docChg chg="undo custSel modSld">
      <pc:chgData name="Rian Pratama" userId="ba5a381f79e67128" providerId="LiveId" clId="{1B3D42E5-558C-46C9-A1CA-A9EF05FAD6B9}" dt="2025-11-05T04:25:45.895" v="2435" actId="20577"/>
      <pc:docMkLst>
        <pc:docMk/>
      </pc:docMkLst>
      <pc:sldChg chg="modSp mod">
        <pc:chgData name="Rian Pratama" userId="ba5a381f79e67128" providerId="LiveId" clId="{1B3D42E5-558C-46C9-A1CA-A9EF05FAD6B9}" dt="2025-11-05T04:23:42.324" v="2382" actId="20577"/>
        <pc:sldMkLst>
          <pc:docMk/>
          <pc:sldMk cId="0" sldId="499"/>
        </pc:sldMkLst>
        <pc:spChg chg="mod">
          <ac:chgData name="Rian Pratama" userId="ba5a381f79e67128" providerId="LiveId" clId="{1B3D42E5-558C-46C9-A1CA-A9EF05FAD6B9}" dt="2025-11-05T04:23:42.324" v="2382" actId="20577"/>
          <ac:spMkLst>
            <pc:docMk/>
            <pc:sldMk cId="0" sldId="499"/>
            <ac:spMk id="7170" creationId="{A389ED65-1A97-5264-FA4A-43114F4FDBBF}"/>
          </ac:spMkLst>
        </pc:spChg>
      </pc:sldChg>
      <pc:sldChg chg="modSp mod">
        <pc:chgData name="Rian Pratama" userId="ba5a381f79e67128" providerId="LiveId" clId="{1B3D42E5-558C-46C9-A1CA-A9EF05FAD6B9}" dt="2025-11-05T02:24:56.510" v="758" actId="20577"/>
        <pc:sldMkLst>
          <pc:docMk/>
          <pc:sldMk cId="0" sldId="695"/>
        </pc:sldMkLst>
        <pc:spChg chg="mod">
          <ac:chgData name="Rian Pratama" userId="ba5a381f79e67128" providerId="LiveId" clId="{1B3D42E5-558C-46C9-A1CA-A9EF05FAD6B9}" dt="2025-11-05T02:24:56.510" v="758" actId="20577"/>
          <ac:spMkLst>
            <pc:docMk/>
            <pc:sldMk cId="0" sldId="695"/>
            <ac:spMk id="2" creationId="{ADE043E7-C409-49CA-8EBE-10503F4FF352}"/>
          </ac:spMkLst>
        </pc:spChg>
      </pc:sldChg>
      <pc:sldChg chg="modSp mod">
        <pc:chgData name="Rian Pratama" userId="ba5a381f79e67128" providerId="LiveId" clId="{1B3D42E5-558C-46C9-A1CA-A9EF05FAD6B9}" dt="2025-11-05T02:49:34.067" v="2176" actId="20577"/>
        <pc:sldMkLst>
          <pc:docMk/>
          <pc:sldMk cId="0" sldId="770"/>
        </pc:sldMkLst>
        <pc:spChg chg="mod">
          <ac:chgData name="Rian Pratama" userId="ba5a381f79e67128" providerId="LiveId" clId="{1B3D42E5-558C-46C9-A1CA-A9EF05FAD6B9}" dt="2025-11-05T02:49:34.067" v="2176" actId="20577"/>
          <ac:spMkLst>
            <pc:docMk/>
            <pc:sldMk cId="0" sldId="770"/>
            <ac:spMk id="54274" creationId="{264A6BB1-7258-60A1-9F98-096B5B472DB9}"/>
          </ac:spMkLst>
        </pc:spChg>
      </pc:sldChg>
      <pc:sldChg chg="modSp mod">
        <pc:chgData name="Rian Pratama" userId="ba5a381f79e67128" providerId="LiveId" clId="{1B3D42E5-558C-46C9-A1CA-A9EF05FAD6B9}" dt="2025-11-05T04:25:04.945" v="2412" actId="20577"/>
        <pc:sldMkLst>
          <pc:docMk/>
          <pc:sldMk cId="0" sldId="771"/>
        </pc:sldMkLst>
        <pc:spChg chg="mod">
          <ac:chgData name="Rian Pratama" userId="ba5a381f79e67128" providerId="LiveId" clId="{1B3D42E5-558C-46C9-A1CA-A9EF05FAD6B9}" dt="2025-11-05T04:25:04.945" v="2412" actId="20577"/>
          <ac:spMkLst>
            <pc:docMk/>
            <pc:sldMk cId="0" sldId="771"/>
            <ac:spMk id="54274" creationId="{9F4B75FC-5566-2862-63D4-D6B5BF489B8C}"/>
          </ac:spMkLst>
        </pc:spChg>
      </pc:sldChg>
      <pc:sldChg chg="modSp mod">
        <pc:chgData name="Rian Pratama" userId="ba5a381f79e67128" providerId="LiveId" clId="{1B3D42E5-558C-46C9-A1CA-A9EF05FAD6B9}" dt="2025-11-05T02:38:36.745" v="1314" actId="20577"/>
        <pc:sldMkLst>
          <pc:docMk/>
          <pc:sldMk cId="0" sldId="775"/>
        </pc:sldMkLst>
        <pc:spChg chg="mod">
          <ac:chgData name="Rian Pratama" userId="ba5a381f79e67128" providerId="LiveId" clId="{1B3D42E5-558C-46C9-A1CA-A9EF05FAD6B9}" dt="2025-11-05T02:38:36.745" v="1314" actId="20577"/>
          <ac:spMkLst>
            <pc:docMk/>
            <pc:sldMk cId="0" sldId="775"/>
            <ac:spMk id="17410" creationId="{AED0BFF7-D0A9-4A78-3A83-67912B8184BE}"/>
          </ac:spMkLst>
        </pc:spChg>
      </pc:sldChg>
      <pc:sldChg chg="modSp mod">
        <pc:chgData name="Rian Pratama" userId="ba5a381f79e67128" providerId="LiveId" clId="{1B3D42E5-558C-46C9-A1CA-A9EF05FAD6B9}" dt="2025-11-05T02:45:39.218" v="1659" actId="2711"/>
        <pc:sldMkLst>
          <pc:docMk/>
          <pc:sldMk cId="0" sldId="779"/>
        </pc:sldMkLst>
        <pc:spChg chg="mod">
          <ac:chgData name="Rian Pratama" userId="ba5a381f79e67128" providerId="LiveId" clId="{1B3D42E5-558C-46C9-A1CA-A9EF05FAD6B9}" dt="2025-11-05T02:45:39.218" v="1659" actId="2711"/>
          <ac:spMkLst>
            <pc:docMk/>
            <pc:sldMk cId="0" sldId="779"/>
            <ac:spMk id="17410" creationId="{0893C742-9459-E50F-8E93-01DFE8D84F1A}"/>
          </ac:spMkLst>
        </pc:spChg>
      </pc:sldChg>
      <pc:sldChg chg="modSp mod">
        <pc:chgData name="Rian Pratama" userId="ba5a381f79e67128" providerId="LiveId" clId="{1B3D42E5-558C-46C9-A1CA-A9EF05FAD6B9}" dt="2025-11-05T02:50:30.665" v="2215" actId="20577"/>
        <pc:sldMkLst>
          <pc:docMk/>
          <pc:sldMk cId="1374631249" sldId="782"/>
        </pc:sldMkLst>
        <pc:spChg chg="mod">
          <ac:chgData name="Rian Pratama" userId="ba5a381f79e67128" providerId="LiveId" clId="{1B3D42E5-558C-46C9-A1CA-A9EF05FAD6B9}" dt="2025-11-05T02:50:30.665" v="2215" actId="20577"/>
          <ac:spMkLst>
            <pc:docMk/>
            <pc:sldMk cId="1374631249" sldId="782"/>
            <ac:spMk id="2" creationId="{9193CE1F-398E-45CA-BD08-C2571458AFA0}"/>
          </ac:spMkLst>
        </pc:spChg>
      </pc:sldChg>
      <pc:sldChg chg="modSp mod">
        <pc:chgData name="Rian Pratama" userId="ba5a381f79e67128" providerId="LiveId" clId="{1B3D42E5-558C-46C9-A1CA-A9EF05FAD6B9}" dt="2025-11-05T04:23:52.956" v="2402" actId="20577"/>
        <pc:sldMkLst>
          <pc:docMk/>
          <pc:sldMk cId="156095436" sldId="783"/>
        </pc:sldMkLst>
        <pc:spChg chg="mod">
          <ac:chgData name="Rian Pratama" userId="ba5a381f79e67128" providerId="LiveId" clId="{1B3D42E5-558C-46C9-A1CA-A9EF05FAD6B9}" dt="2025-11-05T04:23:52.956" v="2402" actId="20577"/>
          <ac:spMkLst>
            <pc:docMk/>
            <pc:sldMk cId="156095436" sldId="783"/>
            <ac:spMk id="7" creationId="{121F2FAC-1475-48E1-8DCF-B58E7F141BE9}"/>
          </ac:spMkLst>
        </pc:spChg>
      </pc:sldChg>
      <pc:sldChg chg="modSp mod">
        <pc:chgData name="Rian Pratama" userId="ba5a381f79e67128" providerId="LiveId" clId="{1B3D42E5-558C-46C9-A1CA-A9EF05FAD6B9}" dt="2025-11-05T04:25:45.895" v="2435" actId="20577"/>
        <pc:sldMkLst>
          <pc:docMk/>
          <pc:sldMk cId="756014172" sldId="784"/>
        </pc:sldMkLst>
        <pc:spChg chg="mod">
          <ac:chgData name="Rian Pratama" userId="ba5a381f79e67128" providerId="LiveId" clId="{1B3D42E5-558C-46C9-A1CA-A9EF05FAD6B9}" dt="2025-11-05T04:25:33.214" v="2420" actId="20577"/>
          <ac:spMkLst>
            <pc:docMk/>
            <pc:sldMk cId="756014172" sldId="784"/>
            <ac:spMk id="2" creationId="{F0AF8093-6103-C9F6-2429-BC615F7E0FA3}"/>
          </ac:spMkLst>
        </pc:spChg>
        <pc:spChg chg="mod">
          <ac:chgData name="Rian Pratama" userId="ba5a381f79e67128" providerId="LiveId" clId="{1B3D42E5-558C-46C9-A1CA-A9EF05FAD6B9}" dt="2025-11-05T04:25:45.895" v="2435" actId="20577"/>
          <ac:spMkLst>
            <pc:docMk/>
            <pc:sldMk cId="756014172" sldId="784"/>
            <ac:spMk id="6" creationId="{991BAF7C-223A-42A6-AD4B-10B6F9B44636}"/>
          </ac:spMkLst>
        </pc:spChg>
        <pc:spChg chg="mod">
          <ac:chgData name="Rian Pratama" userId="ba5a381f79e67128" providerId="LiveId" clId="{1B3D42E5-558C-46C9-A1CA-A9EF05FAD6B9}" dt="2025-11-05T02:54:51.681" v="2354" actId="20577"/>
          <ac:spMkLst>
            <pc:docMk/>
            <pc:sldMk cId="756014172" sldId="784"/>
            <ac:spMk id="7" creationId="{121F2FAC-1475-48E1-8DCF-B58E7F141BE9}"/>
          </ac:spMkLst>
        </pc:spChg>
      </pc:sldChg>
      <pc:sldChg chg="modSp mod">
        <pc:chgData name="Rian Pratama" userId="ba5a381f79e67128" providerId="LiveId" clId="{1B3D42E5-558C-46C9-A1CA-A9EF05FAD6B9}" dt="2025-11-05T02:20:58.919" v="378" actId="2711"/>
        <pc:sldMkLst>
          <pc:docMk/>
          <pc:sldMk cId="3262582295" sldId="785"/>
        </pc:sldMkLst>
        <pc:spChg chg="mod">
          <ac:chgData name="Rian Pratama" userId="ba5a381f79e67128" providerId="LiveId" clId="{1B3D42E5-558C-46C9-A1CA-A9EF05FAD6B9}" dt="2025-11-05T02:15:41.691" v="17" actId="20577"/>
          <ac:spMkLst>
            <pc:docMk/>
            <pc:sldMk cId="3262582295" sldId="785"/>
            <ac:spMk id="2" creationId="{C3F2C08C-47B9-4AE0-9D54-A4935296828F}"/>
          </ac:spMkLst>
        </pc:spChg>
        <pc:spChg chg="mod">
          <ac:chgData name="Rian Pratama" userId="ba5a381f79e67128" providerId="LiveId" clId="{1B3D42E5-558C-46C9-A1CA-A9EF05FAD6B9}" dt="2025-11-05T02:20:58.919" v="378" actId="2711"/>
          <ac:spMkLst>
            <pc:docMk/>
            <pc:sldMk cId="3262582295" sldId="785"/>
            <ac:spMk id="3" creationId="{4C60B8D4-1351-45F2-AC23-73C7B50B75AF}"/>
          </ac:spMkLst>
        </pc:spChg>
      </pc:sldChg>
      <pc:sldChg chg="addSp modSp mod">
        <pc:chgData name="Rian Pratama" userId="ba5a381f79e67128" providerId="LiveId" clId="{1B3D42E5-558C-46C9-A1CA-A9EF05FAD6B9}" dt="2025-11-05T02:24:26.074" v="722" actId="20577"/>
        <pc:sldMkLst>
          <pc:docMk/>
          <pc:sldMk cId="4113023139" sldId="787"/>
        </pc:sldMkLst>
        <pc:spChg chg="mod">
          <ac:chgData name="Rian Pratama" userId="ba5a381f79e67128" providerId="LiveId" clId="{1B3D42E5-558C-46C9-A1CA-A9EF05FAD6B9}" dt="2025-11-05T02:21:04.007" v="379"/>
          <ac:spMkLst>
            <pc:docMk/>
            <pc:sldMk cId="4113023139" sldId="787"/>
            <ac:spMk id="2" creationId="{AE3E41F8-6FFC-72B4-489E-910EDDC4F2EF}"/>
          </ac:spMkLst>
        </pc:spChg>
        <pc:spChg chg="mod">
          <ac:chgData name="Rian Pratama" userId="ba5a381f79e67128" providerId="LiveId" clId="{1B3D42E5-558C-46C9-A1CA-A9EF05FAD6B9}" dt="2025-11-05T02:24:26.074" v="722" actId="20577"/>
          <ac:spMkLst>
            <pc:docMk/>
            <pc:sldMk cId="4113023139" sldId="787"/>
            <ac:spMk id="3" creationId="{6165D287-08ED-D8F2-2D6C-755A202698B9}"/>
          </ac:spMkLst>
        </pc:spChg>
        <pc:spChg chg="add">
          <ac:chgData name="Rian Pratama" userId="ba5a381f79e67128" providerId="LiveId" clId="{1B3D42E5-558C-46C9-A1CA-A9EF05FAD6B9}" dt="2025-11-05T02:22:53.060" v="564"/>
          <ac:spMkLst>
            <pc:docMk/>
            <pc:sldMk cId="4113023139" sldId="787"/>
            <ac:spMk id="6" creationId="{A80620AE-D0A3-BBC4-C231-7938D367ABB7}"/>
          </ac:spMkLst>
        </pc:spChg>
      </pc:sldChg>
      <pc:sldChg chg="modSp mod">
        <pc:chgData name="Rian Pratama" userId="ba5a381f79e67128" providerId="LiveId" clId="{1B3D42E5-558C-46C9-A1CA-A9EF05FAD6B9}" dt="2025-11-05T02:30:41.935" v="1047" actId="1076"/>
        <pc:sldMkLst>
          <pc:docMk/>
          <pc:sldMk cId="1279678948" sldId="788"/>
        </pc:sldMkLst>
        <pc:spChg chg="mod">
          <ac:chgData name="Rian Pratama" userId="ba5a381f79e67128" providerId="LiveId" clId="{1B3D42E5-558C-46C9-A1CA-A9EF05FAD6B9}" dt="2025-11-05T02:30:20.743" v="1043" actId="113"/>
          <ac:spMkLst>
            <pc:docMk/>
            <pc:sldMk cId="1279678948" sldId="788"/>
            <ac:spMk id="13314" creationId="{C4E9EEC5-236E-9966-1386-84C655EC4E98}"/>
          </ac:spMkLst>
        </pc:spChg>
        <pc:picChg chg="mod">
          <ac:chgData name="Rian Pratama" userId="ba5a381f79e67128" providerId="LiveId" clId="{1B3D42E5-558C-46C9-A1CA-A9EF05FAD6B9}" dt="2025-11-05T02:30:41.935" v="1047" actId="1076"/>
          <ac:picMkLst>
            <pc:docMk/>
            <pc:sldMk cId="1279678948" sldId="788"/>
            <ac:picMk id="3" creationId="{D364EDBF-9384-15C4-AA0F-2EA8795F094F}"/>
          </ac:picMkLst>
        </pc:picChg>
        <pc:picChg chg="mod">
          <ac:chgData name="Rian Pratama" userId="ba5a381f79e67128" providerId="LiveId" clId="{1B3D42E5-558C-46C9-A1CA-A9EF05FAD6B9}" dt="2025-11-05T02:30:38.156" v="1046" actId="1076"/>
          <ac:picMkLst>
            <pc:docMk/>
            <pc:sldMk cId="1279678948" sldId="788"/>
            <ac:picMk id="4" creationId="{376DA611-9F9B-C151-0BC1-57B480FEE456}"/>
          </ac:picMkLst>
        </pc:picChg>
      </pc:sldChg>
      <pc:sldChg chg="modSp mod">
        <pc:chgData name="Rian Pratama" userId="ba5a381f79e67128" providerId="LiveId" clId="{1B3D42E5-558C-46C9-A1CA-A9EF05FAD6B9}" dt="2025-11-05T02:32:23.669" v="1228" actId="20577"/>
        <pc:sldMkLst>
          <pc:docMk/>
          <pc:sldMk cId="1267322972" sldId="789"/>
        </pc:sldMkLst>
        <pc:spChg chg="mod">
          <ac:chgData name="Rian Pratama" userId="ba5a381f79e67128" providerId="LiveId" clId="{1B3D42E5-558C-46C9-A1CA-A9EF05FAD6B9}" dt="2025-11-05T02:32:23.669" v="1228" actId="20577"/>
          <ac:spMkLst>
            <pc:docMk/>
            <pc:sldMk cId="1267322972" sldId="789"/>
            <ac:spMk id="13314" creationId="{93E54F29-C98B-5FE2-652F-CAFB6C61A265}"/>
          </ac:spMkLst>
        </pc:spChg>
      </pc:sldChg>
      <pc:sldChg chg="modSp mod">
        <pc:chgData name="Rian Pratama" userId="ba5a381f79e67128" providerId="LiveId" clId="{1B3D42E5-558C-46C9-A1CA-A9EF05FAD6B9}" dt="2025-11-05T02:37:51.576" v="1236" actId="948"/>
        <pc:sldMkLst>
          <pc:docMk/>
          <pc:sldMk cId="3551745673" sldId="790"/>
        </pc:sldMkLst>
        <pc:spChg chg="mod">
          <ac:chgData name="Rian Pratama" userId="ba5a381f79e67128" providerId="LiveId" clId="{1B3D42E5-558C-46C9-A1CA-A9EF05FAD6B9}" dt="2025-11-05T02:37:51.576" v="1236" actId="948"/>
          <ac:spMkLst>
            <pc:docMk/>
            <pc:sldMk cId="3551745673" sldId="790"/>
            <ac:spMk id="13314" creationId="{B967FC9C-1A26-B6BE-8923-750BC885F6AA}"/>
          </ac:spMkLst>
        </pc:spChg>
      </pc:sldChg>
      <pc:sldChg chg="modSp">
        <pc:chgData name="Rian Pratama" userId="ba5a381f79e67128" providerId="LiveId" clId="{1B3D42E5-558C-46C9-A1CA-A9EF05FAD6B9}" dt="2025-11-05T02:50:38.914" v="2216"/>
        <pc:sldMkLst>
          <pc:docMk/>
          <pc:sldMk cId="3309760849" sldId="791"/>
        </pc:sldMkLst>
        <pc:spChg chg="mod">
          <ac:chgData name="Rian Pratama" userId="ba5a381f79e67128" providerId="LiveId" clId="{1B3D42E5-558C-46C9-A1CA-A9EF05FAD6B9}" dt="2025-11-05T02:50:38.914" v="2216"/>
          <ac:spMkLst>
            <pc:docMk/>
            <pc:sldMk cId="3309760849" sldId="791"/>
            <ac:spMk id="2" creationId="{FDF1460D-55B3-3665-270C-83A65ED7E3D4}"/>
          </ac:spMkLst>
        </pc:spChg>
      </pc:sldChg>
      <pc:sldChg chg="modSp mod">
        <pc:chgData name="Rian Pratama" userId="ba5a381f79e67128" providerId="LiveId" clId="{1B3D42E5-558C-46C9-A1CA-A9EF05FAD6B9}" dt="2025-11-05T04:24:45.826" v="2409" actId="2711"/>
        <pc:sldMkLst>
          <pc:docMk/>
          <pc:sldMk cId="3647690793" sldId="792"/>
        </pc:sldMkLst>
        <pc:spChg chg="mod">
          <ac:chgData name="Rian Pratama" userId="ba5a381f79e67128" providerId="LiveId" clId="{1B3D42E5-558C-46C9-A1CA-A9EF05FAD6B9}" dt="2025-11-05T04:24:45.826" v="2409" actId="2711"/>
          <ac:spMkLst>
            <pc:docMk/>
            <pc:sldMk cId="3647690793" sldId="792"/>
            <ac:spMk id="13314" creationId="{4AB97B61-5716-0C24-EDD0-291420F5E015}"/>
          </ac:spMkLst>
        </pc:spChg>
      </pc:sldChg>
      <pc:sldChg chg="modSp mod">
        <pc:chgData name="Rian Pratama" userId="ba5a381f79e67128" providerId="LiveId" clId="{1B3D42E5-558C-46C9-A1CA-A9EF05FAD6B9}" dt="2025-11-05T02:40:26.180" v="1497" actId="948"/>
        <pc:sldMkLst>
          <pc:docMk/>
          <pc:sldMk cId="803461020" sldId="793"/>
        </pc:sldMkLst>
        <pc:spChg chg="mod">
          <ac:chgData name="Rian Pratama" userId="ba5a381f79e67128" providerId="LiveId" clId="{1B3D42E5-558C-46C9-A1CA-A9EF05FAD6B9}" dt="2025-11-05T02:40:26.180" v="1497" actId="948"/>
          <ac:spMkLst>
            <pc:docMk/>
            <pc:sldMk cId="803461020" sldId="793"/>
            <ac:spMk id="17410" creationId="{F8B71E88-3363-D646-DA01-6BA35A65934C}"/>
          </ac:spMkLst>
        </pc:spChg>
      </pc:sldChg>
      <pc:sldChg chg="modSp mod">
        <pc:chgData name="Rian Pratama" userId="ba5a381f79e67128" providerId="LiveId" clId="{1B3D42E5-558C-46C9-A1CA-A9EF05FAD6B9}" dt="2025-11-05T02:51:44.857" v="2298" actId="20577"/>
        <pc:sldMkLst>
          <pc:docMk/>
          <pc:sldMk cId="3756911258" sldId="794"/>
        </pc:sldMkLst>
        <pc:spChg chg="mod">
          <ac:chgData name="Rian Pratama" userId="ba5a381f79e67128" providerId="LiveId" clId="{1B3D42E5-558C-46C9-A1CA-A9EF05FAD6B9}" dt="2025-11-05T02:51:44.857" v="2298" actId="20577"/>
          <ac:spMkLst>
            <pc:docMk/>
            <pc:sldMk cId="3756911258" sldId="794"/>
            <ac:spMk id="54274" creationId="{61D0F172-79D3-4615-3B23-6A97D3A53F2E}"/>
          </ac:spMkLst>
        </pc:spChg>
      </pc:sldChg>
      <pc:sldChg chg="modSp mod">
        <pc:chgData name="Rian Pratama" userId="ba5a381f79e67128" providerId="LiveId" clId="{1B3D42E5-558C-46C9-A1CA-A9EF05FAD6B9}" dt="2025-11-05T02:50:52.227" v="2237" actId="20577"/>
        <pc:sldMkLst>
          <pc:docMk/>
          <pc:sldMk cId="2463288683" sldId="795"/>
        </pc:sldMkLst>
        <pc:spChg chg="mod">
          <ac:chgData name="Rian Pratama" userId="ba5a381f79e67128" providerId="LiveId" clId="{1B3D42E5-558C-46C9-A1CA-A9EF05FAD6B9}" dt="2025-11-05T02:50:44.242" v="2217"/>
          <ac:spMkLst>
            <pc:docMk/>
            <pc:sldMk cId="2463288683" sldId="795"/>
            <ac:spMk id="2" creationId="{5667B1E0-EA2C-BB11-B6C1-4C233E749DB9}"/>
          </ac:spMkLst>
        </pc:spChg>
        <pc:spChg chg="mod">
          <ac:chgData name="Rian Pratama" userId="ba5a381f79e67128" providerId="LiveId" clId="{1B3D42E5-558C-46C9-A1CA-A9EF05FAD6B9}" dt="2025-11-05T02:50:52.227" v="2237" actId="20577"/>
          <ac:spMkLst>
            <pc:docMk/>
            <pc:sldMk cId="2463288683" sldId="795"/>
            <ac:spMk id="23" creationId="{86D99A1E-F3A2-29C8-D77E-D13A64C6074C}"/>
          </ac:spMkLst>
        </pc:spChg>
      </pc:sldChg>
      <pc:sldChg chg="modSp mod">
        <pc:chgData name="Rian Pratama" userId="ba5a381f79e67128" providerId="LiveId" clId="{1B3D42E5-558C-46C9-A1CA-A9EF05FAD6B9}" dt="2025-11-05T02:53:44.970" v="2301"/>
        <pc:sldMkLst>
          <pc:docMk/>
          <pc:sldMk cId="741686523" sldId="797"/>
        </pc:sldMkLst>
        <pc:spChg chg="mod">
          <ac:chgData name="Rian Pratama" userId="ba5a381f79e67128" providerId="LiveId" clId="{1B3D42E5-558C-46C9-A1CA-A9EF05FAD6B9}" dt="2025-11-05T02:53:44.970" v="2301"/>
          <ac:spMkLst>
            <pc:docMk/>
            <pc:sldMk cId="741686523" sldId="797"/>
            <ac:spMk id="6" creationId="{F3A0E027-3170-BAB5-8E25-EE93D71E818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F9F43D1A-A397-7695-0FA9-0B49DC399DC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301E2E0E-6BB3-FE39-07CC-985FB0026FA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9E38C70C-D4A6-9D3C-115A-95B740C925E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4C392BAC-CB95-1483-1994-78247821C22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B61E9345-C9AB-47B3-8926-3D9B45B0EE4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84B33731-C506-C9A0-0651-CD2BC022C5C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B9C6C00F-E404-44BA-B472-B9FDDA03FCC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B3B195D-C702-8273-5686-FBB42E40C77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5" name="Rectangle 5">
            <a:extLst>
              <a:ext uri="{FF2B5EF4-FFF2-40B4-BE49-F238E27FC236}">
                <a16:creationId xmlns:a16="http://schemas.microsoft.com/office/drawing/2014/main" id="{08A94BDC-8ADF-C530-4C68-E0F0D07F03C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92166" name="Rectangle 6">
            <a:extLst>
              <a:ext uri="{FF2B5EF4-FFF2-40B4-BE49-F238E27FC236}">
                <a16:creationId xmlns:a16="http://schemas.microsoft.com/office/drawing/2014/main" id="{61D0152E-1C3A-1A35-E5F1-E78BE9122BD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167" name="Rectangle 7">
            <a:extLst>
              <a:ext uri="{FF2B5EF4-FFF2-40B4-BE49-F238E27FC236}">
                <a16:creationId xmlns:a16="http://schemas.microsoft.com/office/drawing/2014/main" id="{5C7500E5-B66B-A2EB-91E6-D15EFD610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19DF7EE7-5366-4336-88F1-EC5D5C3CDA32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>
            <a:extLst>
              <a:ext uri="{FF2B5EF4-FFF2-40B4-BE49-F238E27FC236}">
                <a16:creationId xmlns:a16="http://schemas.microsoft.com/office/drawing/2014/main" id="{B6A04C44-2DC7-6DAA-FAEE-2197C765F23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슬라이드 노트 개체 틀 2">
            <a:extLst>
              <a:ext uri="{FF2B5EF4-FFF2-40B4-BE49-F238E27FC236}">
                <a16:creationId xmlns:a16="http://schemas.microsoft.com/office/drawing/2014/main" id="{04705296-D6A2-A9D1-BEEC-B6F966505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148" name="슬라이드 번호 개체 틀 3">
            <a:extLst>
              <a:ext uri="{FF2B5EF4-FFF2-40B4-BE49-F238E27FC236}">
                <a16:creationId xmlns:a16="http://schemas.microsoft.com/office/drawing/2014/main" id="{7C2E1997-7CEF-4E67-C383-0A68D4ECA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86E51392-8F2F-4644-B33D-B909C687F76B}" type="slidenum">
              <a:rPr lang="ko-KR" altLang="en-US"/>
              <a:pPr/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>
            <a:extLst>
              <a:ext uri="{FF2B5EF4-FFF2-40B4-BE49-F238E27FC236}">
                <a16:creationId xmlns:a16="http://schemas.microsoft.com/office/drawing/2014/main" id="{CFB3F9A9-95AB-2B62-0A05-661AE377285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슬라이드 노트 개체 틀 2">
            <a:extLst>
              <a:ext uri="{FF2B5EF4-FFF2-40B4-BE49-F238E27FC236}">
                <a16:creationId xmlns:a16="http://schemas.microsoft.com/office/drawing/2014/main" id="{C488DD4C-0FEC-E094-151E-F5950CEC4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36" name="슬라이드 번호 개체 틀 3">
            <a:extLst>
              <a:ext uri="{FF2B5EF4-FFF2-40B4-BE49-F238E27FC236}">
                <a16:creationId xmlns:a16="http://schemas.microsoft.com/office/drawing/2014/main" id="{3B53EDFF-1DC2-DB33-D4CC-DADCC7444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75388287-A608-4B09-9A90-D90DEDECF49D}" type="slidenum">
              <a:rPr lang="ko-KR" altLang="en-US"/>
              <a:pPr/>
              <a:t>13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3424-6306-ED08-49B8-F654D10B0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>
            <a:extLst>
              <a:ext uri="{FF2B5EF4-FFF2-40B4-BE49-F238E27FC236}">
                <a16:creationId xmlns:a16="http://schemas.microsoft.com/office/drawing/2014/main" id="{8BCA2AA1-CB99-208B-50DE-3DC37E07C3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슬라이드 노트 개체 틀 2">
            <a:extLst>
              <a:ext uri="{FF2B5EF4-FFF2-40B4-BE49-F238E27FC236}">
                <a16:creationId xmlns:a16="http://schemas.microsoft.com/office/drawing/2014/main" id="{17BD2371-1A02-B95D-02A3-A8D34DCEA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36" name="슬라이드 번호 개체 틀 3">
            <a:extLst>
              <a:ext uri="{FF2B5EF4-FFF2-40B4-BE49-F238E27FC236}">
                <a16:creationId xmlns:a16="http://schemas.microsoft.com/office/drawing/2014/main" id="{9133407C-1161-2F3C-9DA3-4DB70B861A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75388287-A608-4B09-9A90-D90DEDECF49D}" type="slidenum">
              <a:rPr lang="ko-KR" altLang="en-US"/>
              <a:pPr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51300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307154C5-CC16-5584-7323-D050F6F2F3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4B63F611-2621-DF67-C028-7063FDA1F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40DA42CD-FEFE-A44E-89CB-B6061BE550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C6D8E19F-7E22-42AA-A55B-3FA3C07943F6}" type="slidenum">
              <a:rPr lang="ko-KR" altLang="en-US"/>
              <a:pPr/>
              <a:t>15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>
            <a:extLst>
              <a:ext uri="{FF2B5EF4-FFF2-40B4-BE49-F238E27FC236}">
                <a16:creationId xmlns:a16="http://schemas.microsoft.com/office/drawing/2014/main" id="{FEB48609-0CAD-20E1-0992-F6F63F8A6E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슬라이드 노트 개체 틀 2">
            <a:extLst>
              <a:ext uri="{FF2B5EF4-FFF2-40B4-BE49-F238E27FC236}">
                <a16:creationId xmlns:a16="http://schemas.microsoft.com/office/drawing/2014/main" id="{F226D8AF-09EF-ECAD-CFFA-0503C34C5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580" name="슬라이드 번호 개체 틀 3">
            <a:extLst>
              <a:ext uri="{FF2B5EF4-FFF2-40B4-BE49-F238E27FC236}">
                <a16:creationId xmlns:a16="http://schemas.microsoft.com/office/drawing/2014/main" id="{2C5422C4-D8F2-E099-EBB6-DC7D3C7C3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DF926043-B26C-4327-8AE9-AD4E6A3ED1A2}" type="slidenum">
              <a:rPr lang="ko-KR" altLang="en-US"/>
              <a:pPr/>
              <a:t>16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>
            <a:extLst>
              <a:ext uri="{FF2B5EF4-FFF2-40B4-BE49-F238E27FC236}">
                <a16:creationId xmlns:a16="http://schemas.microsoft.com/office/drawing/2014/main" id="{0C73F2C1-F862-4B8C-7FD9-D6ED4E959AF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슬라이드 노트 개체 틀 2">
            <a:extLst>
              <a:ext uri="{FF2B5EF4-FFF2-40B4-BE49-F238E27FC236}">
                <a16:creationId xmlns:a16="http://schemas.microsoft.com/office/drawing/2014/main" id="{85907F63-90EB-3E63-C4A9-33142AAB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532" name="슬라이드 번호 개체 틀 3">
            <a:extLst>
              <a:ext uri="{FF2B5EF4-FFF2-40B4-BE49-F238E27FC236}">
                <a16:creationId xmlns:a16="http://schemas.microsoft.com/office/drawing/2014/main" id="{9E08040C-6A97-FB0D-0235-9B11402FE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61AA15AE-14F6-4164-AB26-161CD7AAF398}" type="slidenum">
              <a:rPr lang="ko-KR" altLang="en-US"/>
              <a:pPr/>
              <a:t>17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>
            <a:extLst>
              <a:ext uri="{FF2B5EF4-FFF2-40B4-BE49-F238E27FC236}">
                <a16:creationId xmlns:a16="http://schemas.microsoft.com/office/drawing/2014/main" id="{8BF6FAAA-D849-C2F6-6442-98330016FD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슬라이드 노트 개체 틀 2">
            <a:extLst>
              <a:ext uri="{FF2B5EF4-FFF2-40B4-BE49-F238E27FC236}">
                <a16:creationId xmlns:a16="http://schemas.microsoft.com/office/drawing/2014/main" id="{764F3232-7CFD-19D6-9226-CB77024CF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6628" name="슬라이드 번호 개체 틀 3">
            <a:extLst>
              <a:ext uri="{FF2B5EF4-FFF2-40B4-BE49-F238E27FC236}">
                <a16:creationId xmlns:a16="http://schemas.microsoft.com/office/drawing/2014/main" id="{B1A89CB9-C828-05F8-5ECB-E9D5AF468F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67A81E2D-0394-42EA-9889-1A88CC325BF8}" type="slidenum">
              <a:rPr lang="ko-KR" altLang="en-US"/>
              <a:pPr/>
              <a:t>18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56FFEE2D-43D1-A32C-C043-E1F23CC5F64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A357EA23-7C5B-E59F-49A1-60C2AC230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99F6A356-8429-2241-0544-08657E7AC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8FD53D1C-0426-47B3-BBF0-0F106082DC13}" type="slidenum">
              <a:rPr lang="ko-KR" altLang="en-US"/>
              <a:pPr/>
              <a:t>19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>
            <a:extLst>
              <a:ext uri="{FF2B5EF4-FFF2-40B4-BE49-F238E27FC236}">
                <a16:creationId xmlns:a16="http://schemas.microsoft.com/office/drawing/2014/main" id="{910E67EC-6956-5D89-51A5-D78A974217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슬라이드 노트 개체 틀 2">
            <a:extLst>
              <a:ext uri="{FF2B5EF4-FFF2-40B4-BE49-F238E27FC236}">
                <a16:creationId xmlns:a16="http://schemas.microsoft.com/office/drawing/2014/main" id="{B2A8BFEE-E528-E9DD-5B80-26A4C5A2E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24" name="슬라이드 번호 개체 틀 3">
            <a:extLst>
              <a:ext uri="{FF2B5EF4-FFF2-40B4-BE49-F238E27FC236}">
                <a16:creationId xmlns:a16="http://schemas.microsoft.com/office/drawing/2014/main" id="{F19D7470-0571-C735-76B6-0576465FC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0678333-0418-4236-B5AD-A7D6B7B6BF58}" type="slidenum">
              <a:rPr lang="ko-KR" altLang="en-US"/>
              <a:pPr/>
              <a:t>20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A2A47-11BC-35A7-907A-DEFE55B9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>
            <a:extLst>
              <a:ext uri="{FF2B5EF4-FFF2-40B4-BE49-F238E27FC236}">
                <a16:creationId xmlns:a16="http://schemas.microsoft.com/office/drawing/2014/main" id="{642FA1FF-C981-BC24-ADB6-E538E52A0E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슬라이드 노트 개체 틀 2">
            <a:extLst>
              <a:ext uri="{FF2B5EF4-FFF2-40B4-BE49-F238E27FC236}">
                <a16:creationId xmlns:a16="http://schemas.microsoft.com/office/drawing/2014/main" id="{E36A7D87-FA6E-E4CA-BFE9-72B4B16BD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24" name="슬라이드 번호 개체 틀 3">
            <a:extLst>
              <a:ext uri="{FF2B5EF4-FFF2-40B4-BE49-F238E27FC236}">
                <a16:creationId xmlns:a16="http://schemas.microsoft.com/office/drawing/2014/main" id="{1E40FC21-3D35-183E-C8A1-8EDF3C9F8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0678333-0418-4236-B5AD-A7D6B7B6BF58}" type="slidenum">
              <a:rPr lang="ko-KR" altLang="en-US"/>
              <a:pPr/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2984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E667-9056-EA6B-4B6A-784E2EE84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>
            <a:extLst>
              <a:ext uri="{FF2B5EF4-FFF2-40B4-BE49-F238E27FC236}">
                <a16:creationId xmlns:a16="http://schemas.microsoft.com/office/drawing/2014/main" id="{CC9DC2A3-983B-B39D-1091-BC7E6F5D0B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슬라이드 노트 개체 틀 2">
            <a:extLst>
              <a:ext uri="{FF2B5EF4-FFF2-40B4-BE49-F238E27FC236}">
                <a16:creationId xmlns:a16="http://schemas.microsoft.com/office/drawing/2014/main" id="{CF152FEC-3BDB-5DE8-AC79-78B6E2012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24" name="슬라이드 번호 개체 틀 3">
            <a:extLst>
              <a:ext uri="{FF2B5EF4-FFF2-40B4-BE49-F238E27FC236}">
                <a16:creationId xmlns:a16="http://schemas.microsoft.com/office/drawing/2014/main" id="{444CE2D6-830B-51A3-6C6E-143CF4A0E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0678333-0418-4236-B5AD-A7D6B7B6BF58}" type="slidenum">
              <a:rPr lang="ko-KR" altLang="en-US"/>
              <a:pPr/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48176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>
            <a:extLst>
              <a:ext uri="{FF2B5EF4-FFF2-40B4-BE49-F238E27FC236}">
                <a16:creationId xmlns:a16="http://schemas.microsoft.com/office/drawing/2014/main" id="{1A993F47-4330-4A49-A14F-2652629B1D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슬라이드 노트 개체 틀 2">
            <a:extLst>
              <a:ext uri="{FF2B5EF4-FFF2-40B4-BE49-F238E27FC236}">
                <a16:creationId xmlns:a16="http://schemas.microsoft.com/office/drawing/2014/main" id="{C8173592-7B50-366E-5CCC-ED5855D16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196" name="슬라이드 번호 개체 틀 3">
            <a:extLst>
              <a:ext uri="{FF2B5EF4-FFF2-40B4-BE49-F238E27FC236}">
                <a16:creationId xmlns:a16="http://schemas.microsoft.com/office/drawing/2014/main" id="{29BAAA51-3CB4-DF3C-FB4C-68BBF7528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773D6270-8D53-4D79-9BF1-36A1BD9F9C60}" type="slidenum">
              <a:rPr lang="ko-KR" altLang="en-US"/>
              <a:pPr/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>
            <a:extLst>
              <a:ext uri="{FF2B5EF4-FFF2-40B4-BE49-F238E27FC236}">
                <a16:creationId xmlns:a16="http://schemas.microsoft.com/office/drawing/2014/main" id="{5EF67108-A715-79E1-9174-3A2082B877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슬라이드 노트 개체 틀 2">
            <a:extLst>
              <a:ext uri="{FF2B5EF4-FFF2-40B4-BE49-F238E27FC236}">
                <a16:creationId xmlns:a16="http://schemas.microsoft.com/office/drawing/2014/main" id="{2082DFE0-1456-0FD6-C856-E63378CCD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772" name="슬라이드 번호 개체 틀 3">
            <a:extLst>
              <a:ext uri="{FF2B5EF4-FFF2-40B4-BE49-F238E27FC236}">
                <a16:creationId xmlns:a16="http://schemas.microsoft.com/office/drawing/2014/main" id="{41C6B9CC-65E1-999F-3CC8-F2B364992B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1DE0DAED-ED0E-4125-9DD6-04216254E103}" type="slidenum">
              <a:rPr lang="ko-KR" altLang="en-US"/>
              <a:pPr/>
              <a:t>26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508E5-F61A-FB93-9095-D78843D76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>
            <a:extLst>
              <a:ext uri="{FF2B5EF4-FFF2-40B4-BE49-F238E27FC236}">
                <a16:creationId xmlns:a16="http://schemas.microsoft.com/office/drawing/2014/main" id="{EAA8CEC8-F967-F98D-B3B5-7FD0CEB1128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슬라이드 노트 개체 틀 2">
            <a:extLst>
              <a:ext uri="{FF2B5EF4-FFF2-40B4-BE49-F238E27FC236}">
                <a16:creationId xmlns:a16="http://schemas.microsoft.com/office/drawing/2014/main" id="{FC0C09E6-C109-E0A2-983B-5C6CE593C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772" name="슬라이드 번호 개체 틀 3">
            <a:extLst>
              <a:ext uri="{FF2B5EF4-FFF2-40B4-BE49-F238E27FC236}">
                <a16:creationId xmlns:a16="http://schemas.microsoft.com/office/drawing/2014/main" id="{AE2D1136-E7D1-92F5-BB71-778ABF7B4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1DE0DAED-ED0E-4125-9DD6-04216254E103}" type="slidenum">
              <a:rPr lang="ko-KR" altLang="en-US"/>
              <a:pPr/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9276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이미지 개체 틀 1">
            <a:extLst>
              <a:ext uri="{FF2B5EF4-FFF2-40B4-BE49-F238E27FC236}">
                <a16:creationId xmlns:a16="http://schemas.microsoft.com/office/drawing/2014/main" id="{6AB6E398-DC1C-1CD1-23BF-0A567860EF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슬라이드 노트 개체 틀 2">
            <a:extLst>
              <a:ext uri="{FF2B5EF4-FFF2-40B4-BE49-F238E27FC236}">
                <a16:creationId xmlns:a16="http://schemas.microsoft.com/office/drawing/2014/main" id="{1A287856-7A9F-3459-6EC8-07067F148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292" name="슬라이드 번호 개체 틀 3">
            <a:extLst>
              <a:ext uri="{FF2B5EF4-FFF2-40B4-BE49-F238E27FC236}">
                <a16:creationId xmlns:a16="http://schemas.microsoft.com/office/drawing/2014/main" id="{8EA6DFF6-7CBB-E3EF-C8B6-A255EE895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B6DF2631-3B24-48A1-A715-92E8505B901D}" type="slidenum">
              <a:rPr lang="ko-KR" altLang="en-US"/>
              <a:pPr/>
              <a:t>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834B5-C245-0B5C-4FEE-719289227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>
            <a:extLst>
              <a:ext uri="{FF2B5EF4-FFF2-40B4-BE49-F238E27FC236}">
                <a16:creationId xmlns:a16="http://schemas.microsoft.com/office/drawing/2014/main" id="{11AC6FA7-A31B-D1EC-8A35-058775B5B8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슬라이드 노트 개체 틀 2">
            <a:extLst>
              <a:ext uri="{FF2B5EF4-FFF2-40B4-BE49-F238E27FC236}">
                <a16:creationId xmlns:a16="http://schemas.microsoft.com/office/drawing/2014/main" id="{4011E5DD-8433-A8E9-AEC9-9900D1F74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A847A5F7-A788-18D4-C100-2DD337C5F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8602EF2C-FE3B-404E-88C8-E967327F4352}" type="slidenum">
              <a:rPr lang="ko-KR" altLang="en-US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36284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BE55E-43B9-F950-CE27-7A9C2F316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>
            <a:extLst>
              <a:ext uri="{FF2B5EF4-FFF2-40B4-BE49-F238E27FC236}">
                <a16:creationId xmlns:a16="http://schemas.microsoft.com/office/drawing/2014/main" id="{B6D3F02D-8E24-A527-A83E-0597594603E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슬라이드 노트 개체 틀 2">
            <a:extLst>
              <a:ext uri="{FF2B5EF4-FFF2-40B4-BE49-F238E27FC236}">
                <a16:creationId xmlns:a16="http://schemas.microsoft.com/office/drawing/2014/main" id="{508273D8-BE54-F004-3588-6B5ECF3A9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0169F8BA-A50D-2105-F3A0-E70292D466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8602EF2C-FE3B-404E-88C8-E967327F4352}" type="slidenum">
              <a:rPr lang="ko-KR" altLang="en-US"/>
              <a:pPr/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8356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95018-920B-5C6F-ED25-33D092181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>
            <a:extLst>
              <a:ext uri="{FF2B5EF4-FFF2-40B4-BE49-F238E27FC236}">
                <a16:creationId xmlns:a16="http://schemas.microsoft.com/office/drawing/2014/main" id="{61EB44DE-1706-11D4-A0BC-3008751F218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슬라이드 노트 개체 틀 2">
            <a:extLst>
              <a:ext uri="{FF2B5EF4-FFF2-40B4-BE49-F238E27FC236}">
                <a16:creationId xmlns:a16="http://schemas.microsoft.com/office/drawing/2014/main" id="{27B636C3-C1D9-1B8E-1F75-6EC9A085C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CA6AAB96-1D37-2BD3-5790-0739C7320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8602EF2C-FE3B-404E-88C8-E967327F4352}" type="slidenum">
              <a:rPr lang="ko-KR" altLang="en-US"/>
              <a:pPr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85025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>
            <a:extLst>
              <a:ext uri="{FF2B5EF4-FFF2-40B4-BE49-F238E27FC236}">
                <a16:creationId xmlns:a16="http://schemas.microsoft.com/office/drawing/2014/main" id="{01281CE2-0A1B-B53F-61AE-F066ED57E9F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슬라이드 노트 개체 틀 2">
            <a:extLst>
              <a:ext uri="{FF2B5EF4-FFF2-40B4-BE49-F238E27FC236}">
                <a16:creationId xmlns:a16="http://schemas.microsoft.com/office/drawing/2014/main" id="{1376687C-85EE-1E49-5A20-642AC964F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F148F1ED-AECD-F597-4DAF-92B770851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8602EF2C-FE3B-404E-88C8-E967327F4352}" type="slidenum">
              <a:rPr lang="ko-KR" altLang="en-US"/>
              <a:pPr/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7214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08CD9-43A0-A7C5-D21B-9730BE502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>
            <a:extLst>
              <a:ext uri="{FF2B5EF4-FFF2-40B4-BE49-F238E27FC236}">
                <a16:creationId xmlns:a16="http://schemas.microsoft.com/office/drawing/2014/main" id="{A808A199-FC27-121D-5E34-62780C5AA5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슬라이드 노트 개체 틀 2">
            <a:extLst>
              <a:ext uri="{FF2B5EF4-FFF2-40B4-BE49-F238E27FC236}">
                <a16:creationId xmlns:a16="http://schemas.microsoft.com/office/drawing/2014/main" id="{BA60C4A5-1A22-224C-9B66-D9106F3F6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96280E85-D2D4-A59E-E63E-033263FD59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8602EF2C-FE3B-404E-88C8-E967327F4352}" type="slidenum">
              <a:rPr lang="ko-KR" altLang="en-US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2619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>
            <a:extLst>
              <a:ext uri="{FF2B5EF4-FFF2-40B4-BE49-F238E27FC236}">
                <a16:creationId xmlns:a16="http://schemas.microsoft.com/office/drawing/2014/main" id="{904DC9F3-4A8B-A21D-7324-469446D33B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>
            <a:extLst>
              <a:ext uri="{FF2B5EF4-FFF2-40B4-BE49-F238E27FC236}">
                <a16:creationId xmlns:a16="http://schemas.microsoft.com/office/drawing/2014/main" id="{90E0B452-15F6-798E-3E5C-23336D92E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388" name="슬라이드 번호 개체 틀 3">
            <a:extLst>
              <a:ext uri="{FF2B5EF4-FFF2-40B4-BE49-F238E27FC236}">
                <a16:creationId xmlns:a16="http://schemas.microsoft.com/office/drawing/2014/main" id="{1A705090-68DE-252C-2216-BB66F3FC8F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0ED60110-A4CB-4C1B-A240-7CFFC1047CC7}" type="slidenum">
              <a:rPr lang="ko-KR" altLang="en-US"/>
              <a:pPr/>
              <a:t>12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defRPr sz="3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4ED8A5-CB7B-79BA-63C5-AAF790A5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2D0B42-604A-1C2C-726D-253BA93EC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20304A-2CF2-3F38-46A5-F78EE7B1F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4D66F7-F2F4-4CE2-B208-720C9DBC1B1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8281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10E561-E1FE-9437-5F24-6ADF666C3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4AF89C-6562-CFBC-4DA7-F6F931CF4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152D9-D818-3396-F3F1-B0DB7126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0AB662-87C6-4329-824B-0F7AA1F16636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0204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3E943C-6223-02F6-22EB-CEA193755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D6FFE6-6CFF-D276-640E-9218B219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6CED3-0B82-570B-7D1D-EAC1D1848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5FF391-1B16-4A77-99E5-FCE6932FCC7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6138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  <a:noFill/>
          <a:ln cmpd="sng">
            <a:noFill/>
          </a:ln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256584"/>
          </a:xfrm>
        </p:spPr>
        <p:txBody>
          <a:bodyPr/>
          <a:lstStyle>
            <a:lvl1pPr marL="288000" indent="-288000">
              <a:lnSpc>
                <a:spcPct val="120000"/>
              </a:lnSpc>
              <a:defRPr sz="2000">
                <a:latin typeface="Arial" pitchFamily="34" charset="0"/>
                <a:cs typeface="Arial" pitchFamily="34" charset="0"/>
              </a:defRPr>
            </a:lvl1pPr>
            <a:lvl2pPr marL="612000">
              <a:lnSpc>
                <a:spcPct val="120000"/>
              </a:lnSpc>
              <a:defRPr sz="2000">
                <a:latin typeface="Arial" pitchFamily="34" charset="0"/>
                <a:cs typeface="Arial" pitchFamily="34" charset="0"/>
              </a:defRPr>
            </a:lvl2pPr>
            <a:lvl3pPr marL="900000" indent="-288000">
              <a:lnSpc>
                <a:spcPct val="120000"/>
              </a:lnSpc>
              <a:buFont typeface="Arial" pitchFamily="34" charset="0"/>
              <a:buChar char="○"/>
              <a:defRPr sz="2000">
                <a:latin typeface="Arial" pitchFamily="34" charset="0"/>
                <a:cs typeface="Arial" pitchFamily="34" charset="0"/>
              </a:defRPr>
            </a:lvl3pPr>
            <a:lvl4pPr marL="1080000">
              <a:lnSpc>
                <a:spcPct val="120000"/>
              </a:lnSpc>
              <a:buFont typeface="Wingdings" pitchFamily="2" charset="2"/>
              <a:buChar char="ü"/>
              <a:defRPr sz="1800">
                <a:latin typeface="Arial" pitchFamily="34" charset="0"/>
                <a:cs typeface="Arial" pitchFamily="34" charset="0"/>
              </a:defRPr>
            </a:lvl4pPr>
            <a:lvl5pPr marL="1332000">
              <a:lnSpc>
                <a:spcPct val="120000"/>
              </a:lnSpc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8B7407AB-734F-BAB2-D8ED-FD68738715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1050" y="6356350"/>
            <a:ext cx="5041900" cy="365125"/>
          </a:xfrm>
        </p:spPr>
        <p:txBody>
          <a:bodyPr/>
          <a:lstStyle>
            <a:lvl1pPr>
              <a:defRPr>
                <a:latin typeface="Book Antiqua" pitchFamily="18" charset="0"/>
              </a:defRPr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5C313B1E-B2F6-3127-89DF-5E91E8B91F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96188" y="6356350"/>
            <a:ext cx="1090612" cy="365125"/>
          </a:xfrm>
        </p:spPr>
        <p:txBody>
          <a:bodyPr/>
          <a:lstStyle>
            <a:lvl1pPr>
              <a:defRPr>
                <a:latin typeface="Book Antiqua" panose="02040602050305030304" pitchFamily="18" charset="0"/>
              </a:defRPr>
            </a:lvl1pPr>
          </a:lstStyle>
          <a:p>
            <a:fld id="{4B0CF949-63A4-4048-8B4D-33AB452A22C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3714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DD4F1B-5F1F-0FD5-FAE2-E936C2CD1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645B7-742F-0A65-8534-25A4323F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0FCEC-1EE6-8FE1-1F50-0009F91BA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905A06-51A4-4D84-8B76-02E56EE694D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530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C710EF27-7C4C-19D0-1426-B43D713E3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8EEA3272-CCB8-6DEA-2F2D-FF0F66A2A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D2647026-CD38-6900-6D86-BA3CF765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DB9A9F-5A90-4019-9568-30550AF1142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8404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63F2DC39-4626-0A43-8494-EC64B7656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AB5799FC-FC75-6C36-9202-C05E2E5DD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195DD5C3-ACE5-984D-A3C5-A1DB0C7D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3598C3-75AD-4626-9D76-E61E6F8156C5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3979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D65EB868-7211-0097-F4D4-06224B1A7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AF4E599C-2D83-3D28-1B8A-5C9CD0E8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FE2E5E34-80AB-A478-C5B2-D03616820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B78579-3843-48DF-A1D8-B20DBCB17834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398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2688B0D3-E6CC-1D2B-FDAE-BA5845FE8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E5BD2D52-31BD-AC75-E70D-B4AB3781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45955E34-A1C1-726D-3554-A3293187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9D9FF1-81B4-46F3-86F2-E1CCA27F79B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6159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BFE733AC-5F05-B229-41F2-968B7627E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C2E502C0-AB28-B8C0-CD98-0A4B0A96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7C08CDA-F825-C40E-25B9-E4B89E5DE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7F2397-7623-4B93-A6B2-D5F992233FF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1270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3A94A291-63BC-9733-AA01-3799C27BD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63F8D8D5-9827-227B-CBC7-86FD3358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FEA80E9-E16B-D0CE-1A89-971AE96C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28407B-0713-4745-9EE8-532FBFE85765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30549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D3877317-7F2E-CDCE-AA9E-4D05510C981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CEB886D8-BF81-4216-A3DE-9E95CF63587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196975"/>
            <a:ext cx="8229600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570195-B83A-D577-8325-B3C7E071C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AD687-5D3F-38A2-ED3F-D1B61278E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Search Algorithms: Object-Oriented Implementation (Part C)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ED6BCC-0076-8B8C-D4EA-2AB7D6645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4C43A1DD-82A3-4649-8108-AF7172250718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64" r:id="rId1"/>
    <p:sldLayoutId id="2147485774" r:id="rId2"/>
    <p:sldLayoutId id="2147485765" r:id="rId3"/>
    <p:sldLayoutId id="2147485766" r:id="rId4"/>
    <p:sldLayoutId id="2147485767" r:id="rId5"/>
    <p:sldLayoutId id="2147485768" r:id="rId6"/>
    <p:sldLayoutId id="2147485769" r:id="rId7"/>
    <p:sldLayoutId id="2147485770" r:id="rId8"/>
    <p:sldLayoutId id="2147485771" r:id="rId9"/>
    <p:sldLayoutId id="2147485772" r:id="rId10"/>
    <p:sldLayoutId id="2147485773" r:id="rId11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630DEC2-EE43-15EE-BFFE-3DF2AD32DB0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95288" y="1844675"/>
            <a:ext cx="8353425" cy="2016125"/>
          </a:xfrm>
        </p:spPr>
        <p:txBody>
          <a:bodyPr/>
          <a:lstStyle/>
          <a:p>
            <a:pPr eaLnBrk="1" hangingPunct="1"/>
            <a:r>
              <a:rPr lang="en-US" altLang="ko-KR">
                <a:solidFill>
                  <a:srgbClr val="7882AA"/>
                </a:solidFill>
              </a:rPr>
              <a:t>Search Algorithms: Object-Oriented Implementation (Part C)</a:t>
            </a:r>
            <a:endParaRPr lang="ko-KR" altLang="en-US">
              <a:solidFill>
                <a:srgbClr val="7882AA"/>
              </a:solidFill>
            </a:endParaRP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E85E57B-2482-7369-101A-F10C5406A5D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071563" y="4149725"/>
            <a:ext cx="7143750" cy="1366838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>
            <a:extLst>
              <a:ext uri="{FF2B5EF4-FFF2-40B4-BE49-F238E27FC236}">
                <a16:creationId xmlns:a16="http://schemas.microsoft.com/office/drawing/2014/main" id="{0A519F36-AF32-6ACF-B2BB-DF4C8F06A128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5750" indent="-287338" eaLnBrk="1" hangingPunct="1"/>
            <a:r>
              <a:rPr lang="en-US" altLang="ko-KR" sz="1800" dirty="0"/>
              <a:t>The subclass </a:t>
            </a:r>
            <a:r>
              <a:rPr lang="en-US" altLang="ko-KR" sz="1800" b="1" dirty="0">
                <a:latin typeface="Courier New" panose="02070309020205020404" pitchFamily="49" charset="0"/>
              </a:rPr>
              <a:t>Numeric</a:t>
            </a:r>
            <a:r>
              <a:rPr lang="en-US" altLang="ko-KR" sz="1800" dirty="0"/>
              <a:t> has </a:t>
            </a:r>
            <a:r>
              <a:rPr lang="en-US" altLang="ko-KR" sz="1800" u="sng" dirty="0"/>
              <a:t>three variables</a:t>
            </a:r>
            <a:r>
              <a:rPr lang="en-US" altLang="ko-KR" sz="1800" dirty="0"/>
              <a:t> for storing specifics about the problem:</a:t>
            </a:r>
          </a:p>
          <a:p>
            <a:pPr marL="611188" lvl="1" eaLnBrk="1" hangingPunct="1"/>
            <a:r>
              <a:rPr lang="en-US" altLang="ko-KR" sz="1600" b="1" dirty="0">
                <a:latin typeface="Courier New" panose="02070309020205020404" pitchFamily="49" charset="0"/>
              </a:rPr>
              <a:t>expression</a:t>
            </a:r>
            <a:r>
              <a:rPr lang="en-US" altLang="ko-KR" sz="1600" dirty="0"/>
              <a:t>: function expression of a numerical optimization problem</a:t>
            </a:r>
          </a:p>
          <a:p>
            <a:pPr marL="611188" lvl="1" eaLnBrk="1" hangingPunct="1"/>
            <a:r>
              <a:rPr lang="en-US" altLang="ko-KR" sz="1600" b="1" dirty="0">
                <a:latin typeface="Courier New" panose="02070309020205020404" pitchFamily="49" charset="0"/>
              </a:rPr>
              <a:t>domain</a:t>
            </a:r>
            <a:r>
              <a:rPr lang="en-US" altLang="ko-KR" sz="1600" dirty="0"/>
              <a:t>: lower and upper bounds of each variable of the function</a:t>
            </a:r>
          </a:p>
          <a:p>
            <a:pPr marL="611188" lvl="1" eaLnBrk="1" hangingPunct="1"/>
            <a:r>
              <a:rPr lang="en-US" altLang="ko-KR" sz="1600" b="1" dirty="0">
                <a:latin typeface="Courier New" panose="02070309020205020404" pitchFamily="49" charset="0"/>
              </a:rPr>
              <a:t>delta</a:t>
            </a:r>
            <a:r>
              <a:rPr lang="en-US" altLang="ko-KR" sz="1600" dirty="0"/>
              <a:t>: step size of axis-parallel mutation</a:t>
            </a:r>
          </a:p>
          <a:p>
            <a:pPr marL="611188" lvl="1" eaLnBrk="1" hangingPunct="1"/>
            <a:endParaRPr lang="en-US" altLang="ko-KR" sz="1600" dirty="0"/>
          </a:p>
          <a:p>
            <a:pPr marL="287188" eaLnBrk="1" hangingPunct="1"/>
            <a:endParaRPr lang="en-US" altLang="ko-KR" sz="1600" dirty="0"/>
          </a:p>
          <a:p>
            <a:pPr marL="611188" lvl="1" eaLnBrk="1" hangingPunct="1"/>
            <a:endParaRPr lang="en-US" altLang="ko-KR" dirty="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CE025330-B8CC-E09D-71F3-F19C052722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dirty="0">
                <a:solidFill>
                  <a:srgbClr val="99CCFF"/>
                </a:solidFill>
              </a:rPr>
              <a:t>Defining Classes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78A280B5-96E8-EC49-BF82-A2037510F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13317" name="슬라이드 번호 개체 틀 8">
            <a:extLst>
              <a:ext uri="{FF2B5EF4-FFF2-40B4-BE49-F238E27FC236}">
                <a16:creationId xmlns:a16="http://schemas.microsoft.com/office/drawing/2014/main" id="{68A9F17A-BD40-2751-B3EC-2499AF3FEE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BDFCF104-C0CB-4A8C-85C9-4C912BC30686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10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C00922-2D6A-605F-381A-A5376BBFD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00" y="3140968"/>
            <a:ext cx="8172400" cy="14643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8990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3D82D68-85A3-7A81-FBE0-13561EB90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>
            <a:extLst>
              <a:ext uri="{FF2B5EF4-FFF2-40B4-BE49-F238E27FC236}">
                <a16:creationId xmlns:a16="http://schemas.microsoft.com/office/drawing/2014/main" id="{4AB97B61-5716-0C24-EDD0-291420F5E015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5750" indent="-287338" eaLnBrk="1" hangingPunct="1"/>
            <a:r>
              <a:rPr lang="en-US" altLang="ko-KR" sz="1800" dirty="0"/>
              <a:t>The subclass </a:t>
            </a:r>
            <a:r>
              <a:rPr lang="en-US" altLang="ko-KR" sz="1800" b="1" dirty="0">
                <a:latin typeface="Courier New" panose="02070309020205020404" pitchFamily="49" charset="0"/>
              </a:rPr>
              <a:t>Numeric</a:t>
            </a:r>
            <a:r>
              <a:rPr lang="en-US" altLang="ko-KR" sz="1800" dirty="0"/>
              <a:t> has </a:t>
            </a:r>
            <a:r>
              <a:rPr lang="en-US" altLang="ko-KR" sz="1800" u="sng" dirty="0"/>
              <a:t>three variables</a:t>
            </a:r>
            <a:r>
              <a:rPr lang="en-US" altLang="ko-KR" sz="1800" dirty="0"/>
              <a:t> for storing specifics about the problem:</a:t>
            </a:r>
          </a:p>
          <a:p>
            <a:pPr marL="611188" lvl="1" eaLnBrk="1" hangingPunct="1"/>
            <a:endParaRPr lang="en-US" altLang="ko-KR" sz="1600" dirty="0"/>
          </a:p>
          <a:p>
            <a:pPr marL="611188" lvl="1" eaLnBrk="1" hangingPunct="1"/>
            <a:endParaRPr lang="en-US" altLang="ko-KR" sz="1600" dirty="0"/>
          </a:p>
          <a:p>
            <a:pPr marL="611188" lvl="1" eaLnBrk="1" hangingPunct="1"/>
            <a:endParaRPr lang="en-US" altLang="ko-KR" sz="1600" dirty="0"/>
          </a:p>
          <a:p>
            <a:pPr marL="611188" lvl="1" eaLnBrk="1" hangingPunct="1"/>
            <a:endParaRPr lang="en-US" altLang="ko-KR" sz="1600" dirty="0"/>
          </a:p>
          <a:p>
            <a:pPr marL="611188" lvl="1" eaLnBrk="1" hangingPunct="1"/>
            <a:endParaRPr lang="en-US" altLang="ko-KR" sz="1600" dirty="0"/>
          </a:p>
          <a:p>
            <a:pPr marL="285750" indent="-287338" eaLnBrk="1" hangingPunct="1">
              <a:defRPr/>
            </a:pPr>
            <a:r>
              <a:rPr lang="en-US" altLang="ko-KR" sz="1800" b="1" dirty="0">
                <a:latin typeface="Courier New" panose="02070309020205020404" pitchFamily="49" charset="0"/>
              </a:rPr>
              <a:t>delta</a:t>
            </a:r>
            <a:r>
              <a:rPr lang="en-US" altLang="ko-KR" sz="1800" dirty="0"/>
              <a:t> takes the role of 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en-US" altLang="ko-KR" sz="1800" dirty="0"/>
              <a:t> that was previously the named constant of the ‘numeric’ module</a:t>
            </a:r>
            <a:endParaRPr lang="en-US" altLang="ko-KR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11188" lvl="1" indent="-287338" eaLnBrk="1" hangingPunct="1">
              <a:defRPr/>
            </a:pPr>
            <a:r>
              <a:rPr lang="en-US" altLang="ko-KR" sz="1600" b="1" dirty="0">
                <a:latin typeface="Courier New" panose="02070309020205020404" pitchFamily="49" charset="0"/>
              </a:rPr>
              <a:t>delta</a:t>
            </a:r>
            <a:r>
              <a:rPr lang="en-US" altLang="ko-KR" sz="1600" dirty="0"/>
              <a:t> is referred to by </a:t>
            </a: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mutants</a:t>
            </a:r>
            <a:r>
              <a:rPr lang="en-US" altLang="ko-KR" sz="1600" dirty="0"/>
              <a:t> and </a:t>
            </a:r>
            <a:r>
              <a:rPr lang="en-US" altLang="ko-KR" sz="1600" b="1" dirty="0" err="1">
                <a:latin typeface="Courier New" panose="02070309020205020404" pitchFamily="49" charset="0"/>
              </a:rPr>
              <a:t>randomMutant</a:t>
            </a:r>
            <a:endParaRPr lang="en-US" altLang="ko-KR" sz="1600" b="1" dirty="0">
              <a:latin typeface="Courier New" panose="02070309020205020404" pitchFamily="49" charset="0"/>
            </a:endParaRPr>
          </a:p>
          <a:p>
            <a:pPr marL="611188" lvl="1" indent="-287338" eaLnBrk="1" hangingPunct="1">
              <a:defRPr/>
            </a:pPr>
            <a:r>
              <a:rPr lang="en-US" altLang="ko-KR" sz="1600" dirty="0"/>
              <a:t>Its value is preset to </a:t>
            </a:r>
            <a:r>
              <a:rPr lang="en-US" altLang="ko-KR" sz="1600" dirty="0">
                <a:latin typeface="Times New Roman" panose="02020603050405020304" pitchFamily="18" charset="0"/>
              </a:rPr>
              <a:t>0.01</a:t>
            </a:r>
            <a:r>
              <a:rPr lang="en-US" altLang="ko-KR" sz="1600" dirty="0"/>
              <a:t> for the time being for convenience</a:t>
            </a:r>
          </a:p>
          <a:p>
            <a:pPr marL="609750" lvl="1" indent="-287338" eaLnBrk="1" hangingPunct="1">
              <a:defRPr/>
            </a:pPr>
            <a:r>
              <a:rPr lang="en-US" altLang="ko-KR" sz="1600" dirty="0"/>
              <a:t>(getter</a:t>
            </a:r>
            <a:r>
              <a:rPr lang="ko-KR" altLang="en-US" sz="1600" dirty="0"/>
              <a:t> </a:t>
            </a:r>
            <a:r>
              <a:rPr lang="en-US" altLang="ko-KR" sz="1600" dirty="0">
                <a:ea typeface="나눔스퀘어" panose="020B0600000101010101" pitchFamily="50" charset="-127"/>
              </a:rPr>
              <a:t>method</a:t>
            </a:r>
            <a:r>
              <a:rPr lang="en-US" altLang="ko-KR" sz="1600" dirty="0"/>
              <a:t>) The method </a:t>
            </a:r>
            <a:r>
              <a:rPr lang="en-US" altLang="ko-KR" sz="1600" b="1" dirty="0" err="1">
                <a:latin typeface="Courier New" panose="02070309020205020404" pitchFamily="49" charset="0"/>
              </a:rPr>
              <a:t>getDelta</a:t>
            </a:r>
            <a:r>
              <a:rPr lang="en-US" altLang="ko-KR" sz="1600" dirty="0"/>
              <a:t> is newly made for being used by the </a:t>
            </a:r>
            <a:r>
              <a:rPr lang="en-US" altLang="ko-KR" sz="1600" b="1" dirty="0" err="1">
                <a:latin typeface="Courier New" panose="02070309020205020404" pitchFamily="49" charset="0"/>
              </a:rPr>
              <a:t>displaySetting</a:t>
            </a:r>
            <a:r>
              <a:rPr lang="en-US" altLang="ko-KR" sz="1600" dirty="0"/>
              <a:t> function of the main program when displaying the value of </a:t>
            </a:r>
            <a:r>
              <a:rPr lang="en-US" altLang="ko-KR" sz="1600" b="1" dirty="0">
                <a:latin typeface="Courier New" panose="02070309020205020404" pitchFamily="49" charset="0"/>
              </a:rPr>
              <a:t>delta</a:t>
            </a:r>
            <a:endParaRPr lang="en-US" altLang="ko-KR" sz="1600" dirty="0"/>
          </a:p>
          <a:p>
            <a:pPr marL="287188" eaLnBrk="1" hangingPunct="1"/>
            <a:endParaRPr lang="en-US" altLang="ko-KR" sz="1600" dirty="0"/>
          </a:p>
          <a:p>
            <a:pPr marL="611188" lvl="1" eaLnBrk="1" hangingPunct="1"/>
            <a:endParaRPr lang="en-US" altLang="ko-KR" dirty="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1DF20DB4-6131-BED4-8C5E-F8A5F3043A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dirty="0">
                <a:solidFill>
                  <a:srgbClr val="99CCFF"/>
                </a:solidFill>
              </a:rPr>
              <a:t>Defining Classes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4B47E478-40B7-712A-B7C9-75EB2207DF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13317" name="슬라이드 번호 개체 틀 8">
            <a:extLst>
              <a:ext uri="{FF2B5EF4-FFF2-40B4-BE49-F238E27FC236}">
                <a16:creationId xmlns:a16="http://schemas.microsoft.com/office/drawing/2014/main" id="{3A182E85-0058-4048-7C87-1CFE7459AC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BDFCF104-C0CB-4A8C-85C9-4C912BC30686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11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20BCD7-CA62-AA2C-CCD0-8A012886D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26" y="1700808"/>
            <a:ext cx="8172400" cy="1464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571ED39-BF45-DCB7-6616-EFE8AF13F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5517232"/>
            <a:ext cx="3024336" cy="5574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7690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>
            <a:extLst>
              <a:ext uri="{FF2B5EF4-FFF2-40B4-BE49-F238E27FC236}">
                <a16:creationId xmlns:a16="http://schemas.microsoft.com/office/drawing/2014/main" id="{0FAA406E-C8F0-E3BC-0817-18F3ADBE16D8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7188" eaLnBrk="1" hangingPunct="1">
              <a:defRPr/>
            </a:pPr>
            <a:r>
              <a:rPr lang="en-US" altLang="ko-KR" dirty="0"/>
              <a:t>The subclass </a:t>
            </a:r>
            <a:r>
              <a:rPr lang="en-US" altLang="ko-KR" sz="1800" b="1" dirty="0">
                <a:latin typeface="Courier New" panose="02070309020205020404" pitchFamily="49" charset="0"/>
              </a:rPr>
              <a:t>Tsp</a:t>
            </a:r>
            <a:r>
              <a:rPr lang="en-US" altLang="ko-KR" dirty="0"/>
              <a:t> also has three variables:</a:t>
            </a:r>
          </a:p>
          <a:p>
            <a:pPr lvl="1">
              <a:defRPr/>
            </a:pP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numCities</a:t>
            </a:r>
            <a:r>
              <a:rPr lang="en-US" altLang="ko-KR" sz="1800" dirty="0"/>
              <a:t>: number of cities (N)</a:t>
            </a:r>
            <a:endParaRPr lang="en-US" altLang="ko-KR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locations</a:t>
            </a:r>
            <a:r>
              <a:rPr lang="en-US" altLang="ko-KR" sz="1800" dirty="0"/>
              <a:t>: coordinates of city locations in a 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ko-KR" altLang="ko-KR" sz="1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</a:t>
            </a:r>
            <a:r>
              <a:rPr lang="en-US" altLang="ko-KR" sz="1800" dirty="0"/>
              <a:t> square</a:t>
            </a:r>
            <a:endParaRPr lang="en-US" altLang="ko-KR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distanceTable</a:t>
            </a:r>
            <a:r>
              <a:rPr lang="en-US" altLang="ko-KR" sz="1800" dirty="0"/>
              <a:t>: matrix of distances of every pair of cities (N-by-N)</a:t>
            </a: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3CC752D7-E994-F85E-C006-F93F6CD905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dirty="0">
                <a:solidFill>
                  <a:srgbClr val="99CCFF"/>
                </a:solidFill>
              </a:rPr>
              <a:t>Defining Classes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F02B041E-F5DA-1652-6E34-786D4F9967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15365" name="슬라이드 번호 개체 틀 8">
            <a:extLst>
              <a:ext uri="{FF2B5EF4-FFF2-40B4-BE49-F238E27FC236}">
                <a16:creationId xmlns:a16="http://schemas.microsoft.com/office/drawing/2014/main" id="{DCFEED4F-3AEA-B720-54D1-1F7C40C953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3FF6F6C1-0FD0-4FFF-A91C-8D89B86593DD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12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FF1C31-2F5A-5311-3840-A79744BE3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87" y="2852936"/>
            <a:ext cx="6845997" cy="15121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>
            <a:extLst>
              <a:ext uri="{FF2B5EF4-FFF2-40B4-BE49-F238E27FC236}">
                <a16:creationId xmlns:a16="http://schemas.microsoft.com/office/drawing/2014/main" id="{AED0BFF7-D0A9-4A78-3A83-67912B8184BE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7338" indent="-287338" eaLnBrk="1" hangingPunct="1">
              <a:defRPr/>
            </a:pPr>
            <a:r>
              <a:rPr lang="en-US" altLang="ko-KR" dirty="0">
                <a:cs typeface="Courier New" panose="02070309020205020404" pitchFamily="49" charset="0"/>
              </a:rPr>
              <a:t>Both 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en-US" altLang="ko-KR" dirty="0">
                <a:cs typeface="Courier New" panose="02070309020205020404" pitchFamily="49" charset="0"/>
              </a:rPr>
              <a:t> and 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Tsp</a:t>
            </a:r>
            <a:r>
              <a:rPr lang="en-US" altLang="ko-KR" dirty="0">
                <a:cs typeface="Courier New" panose="02070309020205020404" pitchFamily="49" charset="0"/>
              </a:rPr>
              <a:t> have the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setVariables</a:t>
            </a:r>
            <a:r>
              <a:rPr lang="en-US" altLang="ko-KR" dirty="0">
                <a:cs typeface="Courier New" panose="02070309020205020404" pitchFamily="49" charset="0"/>
              </a:rPr>
              <a:t> method that reads in the specifics of the problem to be solved and stores them in the relevant class variables</a:t>
            </a:r>
          </a:p>
          <a:p>
            <a:pPr marL="611188" lvl="1" indent="-287338" eaLnBrk="1" hangingPunct="1">
              <a:defRPr/>
            </a:pPr>
            <a:endParaRPr lang="en-US" altLang="ko-KR" sz="1800" dirty="0">
              <a:cs typeface="Courier New" panose="02070309020205020404" pitchFamily="49" charset="0"/>
            </a:endParaRPr>
          </a:p>
          <a:p>
            <a:pPr marL="611188" lvl="1" indent="-287338" eaLnBrk="1" hangingPunct="1">
              <a:defRPr/>
            </a:pPr>
            <a:r>
              <a:rPr lang="en-US" altLang="ko-KR" sz="1800" dirty="0">
                <a:cs typeface="Courier New" panose="02070309020205020404" pitchFamily="49" charset="0"/>
              </a:rPr>
              <a:t>It is renamed from its previous version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createProblem</a:t>
            </a:r>
            <a:endParaRPr lang="en-US" altLang="ko-KR" sz="1800" dirty="0">
              <a:cs typeface="Courier New" panose="02070309020205020404" pitchFamily="49" charset="0"/>
            </a:endParaRPr>
          </a:p>
          <a:p>
            <a:pPr marL="611188" lvl="1" indent="-287338" eaLnBrk="1" hangingPunct="1">
              <a:defRPr/>
            </a:pPr>
            <a:endParaRPr lang="en-US" altLang="ko-KR" sz="1800" dirty="0">
              <a:cs typeface="Courier New" panose="02070309020205020404" pitchFamily="49" charset="0"/>
            </a:endParaRPr>
          </a:p>
          <a:p>
            <a:pPr marL="611188" lvl="1" indent="-287338" eaLnBrk="1" hangingPunct="1">
              <a:defRPr/>
            </a:pPr>
            <a:r>
              <a:rPr lang="en-US" altLang="ko-KR" sz="1800" dirty="0">
                <a:cs typeface="Courier New" panose="02070309020205020404" pitchFamily="49" charset="0"/>
              </a:rPr>
              <a:t>Unlike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createProblem</a:t>
            </a:r>
            <a:r>
              <a:rPr lang="en-US" altLang="ko-KR" sz="1800" dirty="0">
                <a:cs typeface="Courier New" panose="02070309020205020404" pitchFamily="49" charset="0"/>
              </a:rPr>
              <a:t>,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setVariables</a:t>
            </a:r>
            <a:r>
              <a:rPr lang="en-US" altLang="ko-KR" sz="1800" dirty="0">
                <a:cs typeface="Courier New" panose="02070309020205020404" pitchFamily="49" charset="0"/>
              </a:rPr>
              <a:t> does not return anything</a:t>
            </a:r>
          </a:p>
          <a:p>
            <a:pPr marL="899188" lvl="2" indent="-287338" eaLnBrk="1" hangingPunct="1">
              <a:defRPr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 panose="02070309020205020404" pitchFamily="49" charset="0"/>
              </a:rPr>
              <a:t>Because problem-relation information is stored in the class member variables.</a:t>
            </a: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D28A654C-A370-A4DB-524B-B318CA3AAF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dirty="0">
                <a:solidFill>
                  <a:srgbClr val="99CCFF"/>
                </a:solidFill>
              </a:rPr>
              <a:t>Defining Classes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AA1B0A93-8E93-7BBB-D1D6-E013D6141B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17413" name="슬라이드 번호 개체 틀 8">
            <a:extLst>
              <a:ext uri="{FF2B5EF4-FFF2-40B4-BE49-F238E27FC236}">
                <a16:creationId xmlns:a16="http://schemas.microsoft.com/office/drawing/2014/main" id="{39100332-1EBF-31D1-4FC4-1EF9A7D526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F564C2C3-06B5-435B-BA22-FC85EC6FDCDC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13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D65AA04-163A-CF4B-79A1-FF9261A19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>
            <a:extLst>
              <a:ext uri="{FF2B5EF4-FFF2-40B4-BE49-F238E27FC236}">
                <a16:creationId xmlns:a16="http://schemas.microsoft.com/office/drawing/2014/main" id="{F8B71E88-3363-D646-DA01-6BA35A65934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7188" indent="-287338" eaLnBrk="1" latinLnBrk="0" hangingPunct="1">
              <a:defRPr/>
            </a:pPr>
            <a:r>
              <a:rPr lang="en-US" altLang="ko-KR" dirty="0">
                <a:cs typeface="Courier New" panose="02070309020205020404" pitchFamily="49" charset="0"/>
              </a:rPr>
              <a:t>Notice that the functions 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mutants</a:t>
            </a:r>
            <a:r>
              <a:rPr lang="en-US" altLang="ko-KR" dirty="0"/>
              <a:t> and </a:t>
            </a:r>
            <a:r>
              <a:rPr lang="en-US" altLang="ko-KR" sz="1800" b="1" dirty="0" err="1">
                <a:latin typeface="Courier New" panose="02070309020205020404" pitchFamily="49" charset="0"/>
              </a:rPr>
              <a:t>randomMutant</a:t>
            </a:r>
            <a:r>
              <a:rPr lang="en-US" altLang="ko-KR" dirty="0">
                <a:cs typeface="Courier New" panose="02070309020205020404" pitchFamily="49" charset="0"/>
              </a:rPr>
              <a:t> can also be converted to methods of both 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en-US" altLang="ko-KR" dirty="0">
                <a:cs typeface="Courier New" panose="02070309020205020404" pitchFamily="49" charset="0"/>
              </a:rPr>
              <a:t> and 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Tsp</a:t>
            </a:r>
            <a:r>
              <a:rPr lang="en-US" altLang="ko-KR" dirty="0">
                <a:cs typeface="Courier New" panose="02070309020205020404" pitchFamily="49" charset="0"/>
              </a:rPr>
              <a:t> classes</a:t>
            </a:r>
            <a:endParaRPr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11188" lvl="1" indent="-287338" eaLnBrk="1" latinLnBrk="0" hangingPunct="1">
              <a:defRPr/>
            </a:pP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mutants,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randomMutant</a:t>
            </a:r>
            <a:r>
              <a:rPr lang="ko-KR" altLang="en-US" sz="1800" b="1" dirty="0"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800" b="1" dirty="0">
                <a:ea typeface="나눔스퀘어" panose="020B0600000101010101" pitchFamily="50" charset="-127"/>
              </a:rPr>
              <a:t>are declared in the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Problem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800" dirty="0">
                <a:ea typeface="나눔스퀘어" panose="020B0600000101010101" pitchFamily="50" charset="-127"/>
              </a:rPr>
              <a:t>Class (as placeholders), but the actual implementation is performed in the Numeric and tsp</a:t>
            </a:r>
            <a:r>
              <a:rPr lang="ko-KR" altLang="en-US" sz="1800" dirty="0">
                <a:ea typeface="나눔스퀘어" panose="020B0600000101010101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800" dirty="0">
                <a:ea typeface="나눔스퀘어" panose="020B0600000101010101" pitchFamily="50" charset="-127"/>
                <a:cs typeface="Courier New" panose="02070309020205020404" pitchFamily="49" charset="0"/>
              </a:rPr>
              <a:t>classes.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  <a:cs typeface="Courier New" panose="02070309020205020404" pitchFamily="49" charset="0"/>
            </a:endParaRPr>
          </a:p>
          <a:p>
            <a:pPr marL="899188" lvl="2" indent="-287338" eaLnBrk="1" latinLnBrk="0" hangingPunct="1"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mutants</a:t>
            </a:r>
            <a:r>
              <a:rPr lang="en-US" altLang="ko-KR" sz="1600" dirty="0">
                <a:cs typeface="Courier New" panose="02070309020205020404" pitchFamily="49" charset="0"/>
              </a:rPr>
              <a:t> appears in both </a:t>
            </a:r>
            <a:r>
              <a:rPr lang="en-US" altLang="ko-KR" sz="1600" dirty="0">
                <a:solidFill>
                  <a:srgbClr val="00B0F0"/>
                </a:solidFill>
                <a:cs typeface="Courier New" panose="02070309020205020404" pitchFamily="49" charset="0"/>
              </a:rPr>
              <a:t>SA</a:t>
            </a:r>
            <a:r>
              <a:rPr lang="en-US" altLang="ko-KR" sz="1600" dirty="0">
                <a:cs typeface="Courier New" panose="02070309020205020404" pitchFamily="49" charset="0"/>
              </a:rPr>
              <a:t>HC-N and </a:t>
            </a:r>
            <a:r>
              <a:rPr lang="en-US" altLang="ko-KR" sz="1600" dirty="0">
                <a:solidFill>
                  <a:srgbClr val="00B0F0"/>
                </a:solidFill>
                <a:cs typeface="Courier New" panose="02070309020205020404" pitchFamily="49" charset="0"/>
              </a:rPr>
              <a:t>SA</a:t>
            </a:r>
            <a:r>
              <a:rPr lang="en-US" altLang="ko-KR" sz="1600" dirty="0">
                <a:cs typeface="Courier New" panose="02070309020205020404" pitchFamily="49" charset="0"/>
              </a:rPr>
              <a:t>HC-T</a:t>
            </a:r>
          </a:p>
          <a:p>
            <a:pPr marL="899188" lvl="2" indent="-287338" eaLnBrk="1" latinLnBrk="0" hangingPunct="1">
              <a:defRPr/>
            </a:pPr>
            <a:r>
              <a:rPr lang="en-US" altLang="ko-KR" sz="1600" b="1" dirty="0" err="1">
                <a:latin typeface="Courier New" panose="02070309020205020404" pitchFamily="49" charset="0"/>
              </a:rPr>
              <a:t>randomMutant</a:t>
            </a:r>
            <a:r>
              <a:rPr lang="en-US" altLang="ko-KR" sz="1600" dirty="0">
                <a:cs typeface="Courier New" panose="02070309020205020404" pitchFamily="49" charset="0"/>
              </a:rPr>
              <a:t> appears in both </a:t>
            </a:r>
            <a:r>
              <a:rPr lang="en-US" altLang="ko-KR" sz="1600" dirty="0">
                <a:solidFill>
                  <a:srgbClr val="00B0F0"/>
                </a:solidFill>
                <a:cs typeface="Courier New" panose="02070309020205020404" pitchFamily="49" charset="0"/>
              </a:rPr>
              <a:t>FC</a:t>
            </a:r>
            <a:r>
              <a:rPr lang="en-US" altLang="ko-KR" sz="1600" dirty="0">
                <a:cs typeface="Courier New" panose="02070309020205020404" pitchFamily="49" charset="0"/>
              </a:rPr>
              <a:t>HC-N and </a:t>
            </a:r>
            <a:r>
              <a:rPr lang="en-US" altLang="ko-KR" sz="1600" dirty="0">
                <a:solidFill>
                  <a:srgbClr val="00B0F0"/>
                </a:solidFill>
                <a:cs typeface="Courier New" panose="02070309020205020404" pitchFamily="49" charset="0"/>
              </a:rPr>
              <a:t>FC</a:t>
            </a:r>
            <a:r>
              <a:rPr lang="en-US" altLang="ko-KR" sz="1600" dirty="0">
                <a:cs typeface="Courier New" panose="02070309020205020404" pitchFamily="49" charset="0"/>
              </a:rPr>
              <a:t>HC-T</a:t>
            </a:r>
          </a:p>
          <a:p>
            <a:pPr marL="287188" indent="-287338" eaLnBrk="1" latinLnBrk="0" hangingPunct="1">
              <a:defRPr/>
            </a:pPr>
            <a:endParaRPr lang="en-US" altLang="ko-KR" dirty="0">
              <a:cs typeface="Courier New" panose="02070309020205020404" pitchFamily="49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10AD6D67-07D4-AB1E-88F7-22F761CEEE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dirty="0">
                <a:solidFill>
                  <a:srgbClr val="99CCFF"/>
                </a:solidFill>
              </a:rPr>
              <a:t>Defining Classes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0139487F-C1FD-51EC-60E6-A04FB32691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17413" name="슬라이드 번호 개체 틀 8">
            <a:extLst>
              <a:ext uri="{FF2B5EF4-FFF2-40B4-BE49-F238E27FC236}">
                <a16:creationId xmlns:a16="http://schemas.microsoft.com/office/drawing/2014/main" id="{937E61DE-46E5-866C-DDE3-E43A466D16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F564C2C3-06B5-435B-BA22-FC85EC6FDCDC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14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461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>
            <a:extLst>
              <a:ext uri="{FF2B5EF4-FFF2-40B4-BE49-F238E27FC236}">
                <a16:creationId xmlns:a16="http://schemas.microsoft.com/office/drawing/2014/main" id="{0893C742-9459-E50F-8E93-01DFE8D84F1A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7338" indent="-287338" eaLnBrk="1" hangingPunct="1">
              <a:defRPr/>
            </a:pPr>
            <a:r>
              <a:rPr lang="en-US" altLang="ko-KR" sz="1800" dirty="0">
                <a:cs typeface="Courier New" panose="02070309020205020404" pitchFamily="49" charset="0"/>
              </a:rPr>
              <a:t>The base class 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Problem</a:t>
            </a:r>
            <a:r>
              <a:rPr lang="en-US" altLang="ko-KR" sz="1800" dirty="0">
                <a:cs typeface="Courier New" panose="02070309020205020404" pitchFamily="49" charset="0"/>
              </a:rPr>
              <a:t> has three variables for </a:t>
            </a:r>
            <a:r>
              <a:rPr lang="en-US" altLang="ko-KR" sz="1800" u="sng" dirty="0">
                <a:cs typeface="Courier New" panose="02070309020205020404" pitchFamily="49" charset="0"/>
              </a:rPr>
              <a:t>storing the result of search</a:t>
            </a:r>
            <a:r>
              <a:rPr lang="en-US" altLang="ko-KR" sz="1800" dirty="0">
                <a:cs typeface="Courier New" panose="02070309020205020404" pitchFamily="49" charset="0"/>
              </a:rPr>
              <a:t>:</a:t>
            </a:r>
          </a:p>
          <a:p>
            <a:pPr marL="611188" lvl="1" indent="-287338" eaLnBrk="1" hangingPunct="1"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solution</a:t>
            </a:r>
            <a:r>
              <a:rPr lang="en-US" altLang="ko-KR" sz="1600" dirty="0">
                <a:cs typeface="Courier New" panose="02070309020205020404" pitchFamily="49" charset="0"/>
              </a:rPr>
              <a:t>: final solution found by the search algorithm, x*</a:t>
            </a:r>
          </a:p>
          <a:p>
            <a:pPr marL="611188" lvl="1" indent="-287338" eaLnBrk="1" hangingPunct="1"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altLang="ko-KR" sz="1600" dirty="0">
                <a:cs typeface="Courier New" panose="02070309020205020404" pitchFamily="49" charset="0"/>
              </a:rPr>
              <a:t>: its objective value, f(x*)</a:t>
            </a:r>
          </a:p>
          <a:p>
            <a:pPr marL="611188" lvl="1" indent="-287338" eaLnBrk="1" hangingPunct="1">
              <a:defRPr/>
            </a:pP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numEval</a:t>
            </a:r>
            <a:r>
              <a:rPr lang="en-US" altLang="ko-KR" sz="1600" dirty="0">
                <a:cs typeface="Courier New" panose="02070309020205020404" pitchFamily="49" charset="0"/>
              </a:rPr>
              <a:t>: total number of evaluations taken for the search</a:t>
            </a:r>
          </a:p>
          <a:p>
            <a:pPr marL="611338" lvl="1" indent="-287338" eaLnBrk="1" hangingPunct="1">
              <a:defRPr/>
            </a:pPr>
            <a:r>
              <a:rPr lang="en-US" altLang="ko-KR" sz="1600" dirty="0">
                <a:cs typeface="Courier New" panose="02070309020205020404" pitchFamily="49" charset="0"/>
              </a:rPr>
              <a:t>The values of </a:t>
            </a: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solution</a:t>
            </a:r>
            <a:r>
              <a:rPr lang="en-US" altLang="ko-KR" sz="1600" dirty="0"/>
              <a:t> and </a:t>
            </a:r>
            <a:r>
              <a:rPr lang="en-US" altLang="ko-KR" sz="1600" b="1" dirty="0">
                <a:latin typeface="Courier New" panose="02070309020205020404" pitchFamily="49" charset="0"/>
              </a:rPr>
              <a:t>value</a:t>
            </a:r>
            <a:r>
              <a:rPr lang="en-US" altLang="ko-KR" sz="1600" dirty="0"/>
              <a:t> are set by the </a:t>
            </a:r>
            <a:r>
              <a:rPr lang="en-US" altLang="ko-KR" sz="1600" b="1" dirty="0" err="1">
                <a:latin typeface="Courier New" panose="02070309020205020404" pitchFamily="49" charset="0"/>
              </a:rPr>
              <a:t>storeResult</a:t>
            </a:r>
            <a:r>
              <a:rPr lang="en-US" altLang="ko-KR" sz="1600" dirty="0"/>
              <a:t> method that is called by the search algorithms</a:t>
            </a:r>
          </a:p>
          <a:p>
            <a:pPr marL="899338" lvl="2" indent="-287338" eaLnBrk="1" hangingPunct="1">
              <a:defRPr/>
            </a:pPr>
            <a:r>
              <a:rPr lang="en-US" altLang="ko-KR" sz="1400" dirty="0"/>
              <a:t>Now the search algorithms do not have the </a:t>
            </a:r>
            <a:r>
              <a:rPr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z="1400" dirty="0"/>
              <a:t> statement</a:t>
            </a:r>
          </a:p>
          <a:p>
            <a:pPr marL="611188" lvl="1" indent="-287338" eaLnBrk="1" hangingPunct="1">
              <a:defRPr/>
            </a:pPr>
            <a:r>
              <a:rPr lang="en-US" sz="1600" dirty="0"/>
              <a:t>But, the way to report the optimal solution differs depending on the problem type.</a:t>
            </a:r>
          </a:p>
          <a:p>
            <a:pPr marL="899188" lvl="2" indent="-287338" eaLnBrk="1" hangingPunct="1">
              <a:defRPr/>
            </a:pPr>
            <a:r>
              <a:rPr lang="en-US" altLang="ko-KR" sz="1400" dirty="0">
                <a:cs typeface="Courier New" panose="02070309020205020404" pitchFamily="49" charset="0"/>
              </a:rPr>
              <a:t>The common </a:t>
            </a:r>
            <a:r>
              <a:rPr lang="en-US" altLang="ko-KR" sz="1400" dirty="0" err="1">
                <a:cs typeface="Courier New" panose="02070309020205020404" pitchFamily="49" charset="0"/>
              </a:rPr>
              <a:t>solusion</a:t>
            </a:r>
            <a:r>
              <a:rPr lang="en-US" altLang="ko-KR" sz="1400" dirty="0">
                <a:cs typeface="Courier New" panose="02070309020205020404" pitchFamily="49" charset="0"/>
              </a:rPr>
              <a:t> report of </a:t>
            </a:r>
            <a:r>
              <a:rPr lang="en-US" altLang="ko-KR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Problem.report</a:t>
            </a:r>
            <a:r>
              <a:rPr lang="en-US" altLang="ko-KR" sz="1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/>
              <a:t>are shared between</a:t>
            </a:r>
            <a:r>
              <a:rPr lang="en-US" altLang="ko-KR" sz="1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Numeric.report</a:t>
            </a:r>
            <a:r>
              <a:rPr lang="en-US" altLang="ko-KR" sz="1400" dirty="0">
                <a:latin typeface="Consolas" panose="020B0609020204030204" pitchFamily="49" charset="0"/>
                <a:cs typeface="Courier New" panose="02070309020205020404" pitchFamily="49" charset="0"/>
              </a:rPr>
              <a:t> and </a:t>
            </a:r>
            <a:r>
              <a:rPr lang="en-US" altLang="ko-KR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Tsp.report</a:t>
            </a:r>
            <a:r>
              <a:rPr lang="ko-KR" altLang="en-US" sz="1400" dirty="0"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cs typeface="Courier New" panose="02070309020205020404" pitchFamily="49" charset="0"/>
              </a:rPr>
              <a:t>with slight changes for respective problem.</a:t>
            </a:r>
          </a:p>
          <a:p>
            <a:pPr marL="287338" indent="-287338" eaLnBrk="1" hangingPunct="1">
              <a:buFont typeface="Arial" panose="020B0604020202020204" pitchFamily="34" charset="0"/>
              <a:buNone/>
              <a:defRPr/>
            </a:pPr>
            <a:r>
              <a:rPr lang="en-US" altLang="ko-KR" dirty="0">
                <a:cs typeface="Courier New" panose="02070309020205020404" pitchFamily="49" charset="0"/>
              </a:rPr>
              <a:t>    </a:t>
            </a:r>
          </a:p>
          <a:p>
            <a:pPr marL="287338" indent="-287338" eaLnBrk="1" hangingPunct="1">
              <a:buFont typeface="Arial" panose="020B0604020202020204" pitchFamily="34" charset="0"/>
              <a:buNone/>
              <a:defRPr/>
            </a:pPr>
            <a:endParaRPr lang="en-US" altLang="ko-KR" sz="1800" dirty="0">
              <a:cs typeface="Courier New" panose="02070309020205020404" pitchFamily="49" charset="0"/>
            </a:endParaRPr>
          </a:p>
          <a:p>
            <a:pPr marL="287338" indent="-287338" eaLnBrk="1" hangingPunct="1">
              <a:defRPr/>
            </a:pPr>
            <a:endParaRPr lang="en-US" altLang="ko-KR" dirty="0">
              <a:cs typeface="Courier New" panose="02070309020205020404" pitchFamily="49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5CA445C8-59F9-CCC7-AE88-94217DCEDF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dirty="0">
                <a:solidFill>
                  <a:srgbClr val="99CCFF"/>
                </a:solidFill>
              </a:rPr>
              <a:t>Defining Classes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567AD9B1-5263-4E53-C7C0-C989C532AF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19461" name="슬라이드 번호 개체 틀 8">
            <a:extLst>
              <a:ext uri="{FF2B5EF4-FFF2-40B4-BE49-F238E27FC236}">
                <a16:creationId xmlns:a16="http://schemas.microsoft.com/office/drawing/2014/main" id="{B182C031-D951-50FF-7C26-1A8921631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063668BF-594F-448C-903B-E5F7EFC7C1BE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15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41400E-B2E3-9DEC-A667-7D792C47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46" y="1465817"/>
            <a:ext cx="2438930" cy="8642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275C34-F9B5-AE37-F3CB-06B21680C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4309296"/>
            <a:ext cx="4392488" cy="9337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D9F6E0-878C-70C2-9B8C-7E5FD46BB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5331629"/>
            <a:ext cx="4963689" cy="9493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D4CADA-673D-E8F8-157B-D740A01ED74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2676"/>
          <a:stretch/>
        </p:blipFill>
        <p:spPr>
          <a:xfrm>
            <a:off x="5745489" y="4941168"/>
            <a:ext cx="3236387" cy="52302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1382866-3A40-DEC3-2FF0-34B4927AA4EF}"/>
              </a:ext>
            </a:extLst>
          </p:cNvPr>
          <p:cNvCxnSpPr/>
          <p:nvPr/>
        </p:nvCxnSpPr>
        <p:spPr>
          <a:xfrm>
            <a:off x="2051050" y="5157192"/>
            <a:ext cx="35290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A584B74-99AC-50D3-DCE4-A52374B3487E}"/>
              </a:ext>
            </a:extLst>
          </p:cNvPr>
          <p:cNvCxnSpPr>
            <a:cxnSpLocks/>
          </p:cNvCxnSpPr>
          <p:nvPr/>
        </p:nvCxnSpPr>
        <p:spPr>
          <a:xfrm flipV="1">
            <a:off x="2027438" y="5323268"/>
            <a:ext cx="3553407" cy="8749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>
            <a:extLst>
              <a:ext uri="{FF2B5EF4-FFF2-40B4-BE49-F238E27FC236}">
                <a16:creationId xmlns:a16="http://schemas.microsoft.com/office/drawing/2014/main" id="{8E18F1AB-A3DB-5705-5F57-125DDFF52F0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7188" indent="-287338" eaLnBrk="1" hangingPunct="1">
              <a:defRPr/>
            </a:pPr>
            <a:r>
              <a:rPr lang="en-US" altLang="ko-KR" sz="18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report</a:t>
            </a:r>
            <a:r>
              <a:rPr lang="en-US" altLang="ko-KR" dirty="0"/>
              <a:t> (previously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displayResult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0033CC"/>
                </a:solidFill>
              </a:rPr>
              <a:t>is defined in both the base class and the subclasses</a:t>
            </a:r>
          </a:p>
          <a:p>
            <a:pPr marL="611338" lvl="1" indent="-287338" eaLnBrk="1" hangingPunct="1">
              <a:defRPr/>
            </a:pP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report</a:t>
            </a:r>
            <a:r>
              <a:rPr lang="en-US" altLang="ko-KR" sz="1800" dirty="0">
                <a:cs typeface="Courier New" panose="02070309020205020404" pitchFamily="49" charset="0"/>
              </a:rPr>
              <a:t> in the </a:t>
            </a:r>
            <a:r>
              <a:rPr lang="en-US" altLang="ko-KR" sz="1800" u="sng" dirty="0">
                <a:cs typeface="Courier New" panose="02070309020205020404" pitchFamily="49" charset="0"/>
              </a:rPr>
              <a:t>base class </a:t>
            </a:r>
            <a:r>
              <a:rPr lang="en-US" altLang="ko-KR" sz="1800" dirty="0">
                <a:cs typeface="Courier New" panose="02070309020205020404" pitchFamily="49" charset="0"/>
              </a:rPr>
              <a:t>prints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numEval</a:t>
            </a:r>
            <a:r>
              <a:rPr lang="en-US" altLang="ko-KR" sz="1800" dirty="0">
                <a:cs typeface="Courier New" panose="02070309020205020404" pitchFamily="49" charset="0"/>
              </a:rPr>
              <a:t> that is a common information to both the subclasses</a:t>
            </a:r>
          </a:p>
          <a:p>
            <a:pPr marL="899338" lvl="2" indent="-287338" eaLnBrk="1" hangingPunct="1">
              <a:defRPr/>
            </a:pPr>
            <a:r>
              <a:rPr lang="en-US" altLang="ko-KR" sz="1800" dirty="0">
                <a:solidFill>
                  <a:srgbClr val="0033CC"/>
                </a:solidFill>
              </a:rPr>
              <a:t>The one in the base case handles general information and is inherited to the subclasses</a:t>
            </a:r>
          </a:p>
          <a:p>
            <a:pPr marL="611338" lvl="1" indent="-287338" eaLnBrk="1" hangingPunct="1">
              <a:defRPr/>
            </a:pP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report</a:t>
            </a:r>
            <a:r>
              <a:rPr lang="en-US" altLang="ko-KR" sz="1800" dirty="0">
                <a:cs typeface="Courier New" panose="02070309020205020404" pitchFamily="49" charset="0"/>
              </a:rPr>
              <a:t> in </a:t>
            </a:r>
            <a:r>
              <a:rPr lang="en-US" altLang="ko-KR" sz="1800" u="sng" dirty="0">
                <a:cs typeface="Courier New" panose="02070309020205020404" pitchFamily="49" charset="0"/>
              </a:rPr>
              <a:t>each subclass </a:t>
            </a:r>
            <a:r>
              <a:rPr lang="en-US" altLang="ko-KR" sz="1800" dirty="0">
                <a:cs typeface="Courier New" panose="02070309020205020404" pitchFamily="49" charset="0"/>
              </a:rPr>
              <a:t>prints further information specific to the problem type</a:t>
            </a:r>
          </a:p>
          <a:p>
            <a:pPr marL="611188" lvl="1" indent="-287338" eaLnBrk="1" hangingPunct="1">
              <a:defRPr/>
            </a:pPr>
            <a:r>
              <a:rPr lang="en-US" altLang="ko-KR" sz="1800" dirty="0">
                <a:cs typeface="Courier New" panose="02070309020205020404" pitchFamily="49" charset="0"/>
              </a:rPr>
              <a:t>To call a method of a superclass, it should be stated explicitly (e.g.,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Problem.report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altLang="ko-KR" sz="1800" dirty="0">
                <a:cs typeface="Courier New" panose="02070309020205020404" pitchFamily="49" charset="0"/>
              </a:rPr>
              <a:t>)</a:t>
            </a:r>
          </a:p>
          <a:p>
            <a:pPr marL="611188" lvl="1" indent="-287338" eaLnBrk="1" hangingPunct="1">
              <a:defRPr/>
            </a:pPr>
            <a:endParaRPr lang="en-US" altLang="ko-KR" sz="1400" dirty="0">
              <a:cs typeface="Courier New" panose="02070309020205020404" pitchFamily="49" charset="0"/>
            </a:endParaRPr>
          </a:p>
          <a:p>
            <a:pPr marL="287188" indent="-287338" eaLnBrk="1" hangingPunct="1">
              <a:defRPr/>
            </a:pPr>
            <a:r>
              <a:rPr lang="en-US" altLang="ko-KR" dirty="0">
                <a:cs typeface="Courier New" panose="02070309020205020404" pitchFamily="49" charset="0"/>
              </a:rPr>
              <a:t>We can see that </a:t>
            </a:r>
            <a:r>
              <a:rPr lang="en-US" altLang="ko-KR" dirty="0">
                <a:solidFill>
                  <a:srgbClr val="990033"/>
                </a:solidFill>
                <a:cs typeface="Courier New" panose="02070309020205020404" pitchFamily="49" charset="0"/>
              </a:rPr>
              <a:t>object-oriented programming provides us with the opportunity to organize codes in a way easier to maintain</a:t>
            </a: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DC100E8F-4267-01A4-A6C6-28ADDF2920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dirty="0">
                <a:solidFill>
                  <a:srgbClr val="99CCFF"/>
                </a:solidFill>
              </a:rPr>
              <a:t>Defining Classes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31C6AD9B-7BF0-A751-BCF0-4326648978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23557" name="슬라이드 번호 개체 틀 8">
            <a:extLst>
              <a:ext uri="{FF2B5EF4-FFF2-40B4-BE49-F238E27FC236}">
                <a16:creationId xmlns:a16="http://schemas.microsoft.com/office/drawing/2014/main" id="{D6CA5C75-DD9B-8C9C-B99C-EA45B28FD8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8DC23402-DC76-4948-B27D-BDCE3A5C4E72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16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>
            <a:extLst>
              <a:ext uri="{FF2B5EF4-FFF2-40B4-BE49-F238E27FC236}">
                <a16:creationId xmlns:a16="http://schemas.microsoft.com/office/drawing/2014/main" id="{44C0EB7B-5DB4-36F7-3683-1E7445FF92D6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7338" indent="-287338" eaLnBrk="1" hangingPunct="1">
              <a:defRPr/>
            </a:pPr>
            <a:r>
              <a:rPr lang="en-US" altLang="ko-KR" dirty="0"/>
              <a:t>The value of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numEval</a:t>
            </a:r>
            <a:r>
              <a:rPr lang="en-US" altLang="ko-KR" dirty="0"/>
              <a:t> is initially </a:t>
            </a:r>
            <a:r>
              <a:rPr lang="en-US" altLang="ko-KR" dirty="0">
                <a:latin typeface="Times New Roman" panose="02020603050405020304" pitchFamily="18" charset="0"/>
              </a:rPr>
              <a:t>0</a:t>
            </a:r>
            <a:r>
              <a:rPr lang="en-US" altLang="ko-KR" dirty="0"/>
              <a:t> and incremented whenever the </a:t>
            </a:r>
            <a:r>
              <a:rPr lang="en-US" altLang="ko-KR" sz="1800" b="1" dirty="0">
                <a:latin typeface="Courier New" panose="02070309020205020404" pitchFamily="49" charset="0"/>
              </a:rPr>
              <a:t>evaluate</a:t>
            </a:r>
            <a:r>
              <a:rPr lang="en-US" altLang="ko-KR" dirty="0"/>
              <a:t> method is called</a:t>
            </a:r>
          </a:p>
          <a:p>
            <a:pPr marL="609600" lvl="1" indent="-287338" eaLnBrk="1" hangingPunct="1">
              <a:defRPr/>
            </a:pPr>
            <a:r>
              <a:rPr lang="en-US" altLang="ko-KR" sz="1800" dirty="0"/>
              <a:t>Previously, reporting the value of the global variable </a:t>
            </a:r>
            <a:r>
              <a:rPr lang="en-US" altLang="ko-KR" sz="1800" b="1" dirty="0" err="1">
                <a:latin typeface="Courier New" panose="02070309020205020404" pitchFamily="49" charset="0"/>
              </a:rPr>
              <a:t>NumEval</a:t>
            </a:r>
            <a:r>
              <a:rPr lang="en-US" altLang="ko-KR" sz="1800" dirty="0"/>
              <a:t> was done by </a:t>
            </a:r>
            <a:r>
              <a:rPr lang="en-US" altLang="ko-KR" sz="1800" b="1" dirty="0" err="1">
                <a:latin typeface="Courier New" panose="02070309020205020404" pitchFamily="49" charset="0"/>
              </a:rPr>
              <a:t>displayResult</a:t>
            </a:r>
            <a:r>
              <a:rPr lang="en-US" altLang="ko-KR" sz="1800" dirty="0"/>
              <a:t> of both ‘numeric’ and ‘tsp’ modules</a:t>
            </a:r>
          </a:p>
          <a:p>
            <a:pPr marL="609600" lvl="1" indent="-287338" eaLnBrk="1" hangingPunct="1">
              <a:defRPr/>
            </a:pPr>
            <a:r>
              <a:rPr lang="en-US" altLang="ko-KR" sz="1800" dirty="0"/>
              <a:t>But, </a:t>
            </a:r>
            <a:r>
              <a:rPr lang="en-US" altLang="ko-KR" sz="1800" b="1" dirty="0" err="1">
                <a:latin typeface="Courier New" panose="02070309020205020404" pitchFamily="49" charset="0"/>
              </a:rPr>
              <a:t>NumEval</a:t>
            </a:r>
            <a:r>
              <a:rPr lang="en-US" altLang="ko-KR" sz="1800" dirty="0"/>
              <a:t> </a:t>
            </a:r>
            <a:r>
              <a:rPr lang="en-US" altLang="ko-KR" sz="1800" dirty="0">
                <a:solidFill>
                  <a:srgbClr val="0033CC"/>
                </a:solidFill>
              </a:rPr>
              <a:t>appeared in duplicate</a:t>
            </a:r>
            <a:r>
              <a:rPr lang="en-US" altLang="ko-KR" sz="1800" dirty="0"/>
              <a:t> in both modules and thus, printing </a:t>
            </a:r>
            <a:r>
              <a:rPr lang="en-US" altLang="ko-KR" sz="1800" b="1" dirty="0" err="1">
                <a:latin typeface="Courier New" panose="02070309020205020404" pitchFamily="49" charset="0"/>
              </a:rPr>
              <a:t>numEval</a:t>
            </a:r>
            <a:r>
              <a:rPr lang="en-US" altLang="ko-KR" sz="1800" dirty="0"/>
              <a:t> is done by the </a:t>
            </a:r>
            <a:r>
              <a:rPr lang="en-US" altLang="ko-KR" sz="1800" b="1" dirty="0" err="1">
                <a:latin typeface="Courier New" panose="02070309020205020404" pitchFamily="49" charset="0"/>
              </a:rPr>
              <a:t>Problem.report</a:t>
            </a:r>
            <a:r>
              <a:rPr lang="en-US" altLang="ko-KR" sz="1800" dirty="0"/>
              <a:t> method now</a:t>
            </a:r>
            <a:endParaRPr lang="en-US" altLang="ko-KR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3E3E5508-1547-82DE-08E8-08AE2BF73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dirty="0">
                <a:solidFill>
                  <a:srgbClr val="99CCFF"/>
                </a:solidFill>
              </a:rPr>
              <a:t>Defining Classes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A384BE5E-7FF2-F57C-E856-1A0DE39DA2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21509" name="슬라이드 번호 개체 틀 8">
            <a:extLst>
              <a:ext uri="{FF2B5EF4-FFF2-40B4-BE49-F238E27FC236}">
                <a16:creationId xmlns:a16="http://schemas.microsoft.com/office/drawing/2014/main" id="{498BEABD-3044-AA3C-4B3B-65DC0C97A5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AE65155A-6819-43D8-89AE-145A4F320680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17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55FBDC-5E19-D61E-3528-26FCFF0D98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7"/>
          <a:stretch/>
        </p:blipFill>
        <p:spPr>
          <a:xfrm>
            <a:off x="318974" y="3630784"/>
            <a:ext cx="8506051" cy="7920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>
            <a:extLst>
              <a:ext uri="{FF2B5EF4-FFF2-40B4-BE49-F238E27FC236}">
                <a16:creationId xmlns:a16="http://schemas.microsoft.com/office/drawing/2014/main" id="{9F4B75FC-5566-2862-63D4-D6B5BF489B8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7338" indent="-287338" eaLnBrk="1" hangingPunct="1">
              <a:defRPr/>
            </a:pP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en-US" altLang="ko-KR" dirty="0">
                <a:cs typeface="Courier New" panose="02070309020205020404" pitchFamily="49" charset="0"/>
              </a:rPr>
              <a:t> and </a:t>
            </a:r>
            <a:r>
              <a:rPr lang="en-US" altLang="ko-KR" sz="1800" b="1" dirty="0">
                <a:latin typeface="Courier New" panose="02070309020205020404" pitchFamily="49" charset="0"/>
              </a:rPr>
              <a:t>Tsp</a:t>
            </a:r>
            <a:r>
              <a:rPr lang="en-US" altLang="ko-KR" dirty="0"/>
              <a:t> have many </a:t>
            </a:r>
            <a:r>
              <a:rPr lang="en-US" altLang="ko-KR" dirty="0">
                <a:solidFill>
                  <a:srgbClr val="0033CC"/>
                </a:solidFill>
              </a:rPr>
              <a:t>methods of the same names</a:t>
            </a:r>
            <a:r>
              <a:rPr lang="en-US" altLang="ko-KR" dirty="0"/>
              <a:t> but with different implementations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(declared in Problem, implemented in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Numeric and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TSP)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1188" lvl="1" indent="-287338" eaLnBrk="1" hangingPunct="1">
              <a:defRPr/>
            </a:pPr>
            <a:r>
              <a:rPr lang="en-US" altLang="ko-KR" dirty="0">
                <a:solidFill>
                  <a:srgbClr val="990033"/>
                </a:solidFill>
              </a:rPr>
              <a:t>Polymorphism</a:t>
            </a:r>
            <a:r>
              <a:rPr lang="en-US" altLang="ko-KR" dirty="0">
                <a:solidFill>
                  <a:srgbClr val="0033CC"/>
                </a:solidFill>
              </a:rPr>
              <a:t> allows us to write codes that look the same regardless of the type of problem to be solved</a:t>
            </a:r>
          </a:p>
          <a:p>
            <a:pPr marL="611188" lvl="1" indent="-287338" eaLnBrk="1" hangingPunct="1">
              <a:defRPr/>
            </a:pPr>
            <a:r>
              <a:rPr lang="en-US" altLang="ko-KR" dirty="0"/>
              <a:t>E.g., </a:t>
            </a:r>
            <a:r>
              <a:rPr lang="en-US" altLang="ko-KR" sz="1800" b="1" dirty="0">
                <a:latin typeface="Courier New" panose="02070309020205020404" pitchFamily="49" charset="0"/>
              </a:rPr>
              <a:t>evaluate</a:t>
            </a:r>
            <a:r>
              <a:rPr lang="en-US" altLang="ko-KR" dirty="0"/>
              <a:t> of </a:t>
            </a:r>
            <a:r>
              <a:rPr lang="en-US" altLang="ko-KR" sz="1800" b="1" dirty="0">
                <a:latin typeface="Courier New" panose="02070309020205020404" pitchFamily="49" charset="0"/>
              </a:rPr>
              <a:t>Numeric</a:t>
            </a:r>
            <a:r>
              <a:rPr lang="en-US" altLang="ko-KR" dirty="0"/>
              <a:t> and </a:t>
            </a:r>
            <a:r>
              <a:rPr lang="en-US" altLang="ko-KR" sz="1800" b="1" dirty="0">
                <a:latin typeface="Courier New" panose="02070309020205020404" pitchFamily="49" charset="0"/>
              </a:rPr>
              <a:t>evaluate</a:t>
            </a:r>
            <a:r>
              <a:rPr lang="en-US" altLang="ko-KR" dirty="0"/>
              <a:t> of </a:t>
            </a:r>
            <a:r>
              <a:rPr lang="en-US" altLang="ko-KR" sz="1800" b="1" dirty="0">
                <a:latin typeface="Courier New" panose="02070309020205020404" pitchFamily="49" charset="0"/>
              </a:rPr>
              <a:t>TSP</a:t>
            </a:r>
            <a:r>
              <a:rPr lang="en-US" altLang="ko-KR" dirty="0"/>
              <a:t> are of the same name but are implemented differently depending on the type of problem to be solved (numerical optimization or TSP)</a:t>
            </a:r>
          </a:p>
          <a:p>
            <a:pPr marL="287338" indent="-287338" eaLnBrk="1" hangingPunct="1">
              <a:defRPr/>
            </a:pPr>
            <a:endParaRPr lang="en-US" altLang="ko-KR" sz="1400" dirty="0"/>
          </a:p>
          <a:p>
            <a:pPr marL="287338" indent="-287338" eaLnBrk="1" hangingPunct="1">
              <a:defRPr/>
            </a:pPr>
            <a:r>
              <a:rPr lang="en-US" altLang="ko-KR" dirty="0"/>
              <a:t>By introducing the classes and taking advantage of polymorphism, we will eventually be able to unite the main programs of different search algorithms into a single program</a:t>
            </a:r>
          </a:p>
          <a:p>
            <a:pPr marL="611338" lvl="1" indent="-287338" eaLnBrk="1" hangingPunct="1">
              <a:defRPr/>
            </a:pPr>
            <a:r>
              <a:rPr lang="en-US" altLang="ko-KR" dirty="0">
                <a:solidFill>
                  <a:srgbClr val="0033CC"/>
                </a:solidFill>
              </a:rPr>
              <a:t>Duplications among different main programs can be avoided</a:t>
            </a: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13566F6-20C6-929A-30D9-3D49B15D67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dirty="0">
                <a:solidFill>
                  <a:srgbClr val="99CCFF"/>
                </a:solidFill>
              </a:rPr>
              <a:t>Defining Classes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F3B8E205-9991-6BE8-3435-9D97315650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25605" name="슬라이드 번호 개체 틀 8">
            <a:extLst>
              <a:ext uri="{FF2B5EF4-FFF2-40B4-BE49-F238E27FC236}">
                <a16:creationId xmlns:a16="http://schemas.microsoft.com/office/drawing/2014/main" id="{7F7EFEB3-8212-488B-4247-AEA60D363E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7AB0ABC3-4290-4747-8B3D-96CA95AEA94A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18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>
            <a:extLst>
              <a:ext uri="{FF2B5EF4-FFF2-40B4-BE49-F238E27FC236}">
                <a16:creationId xmlns:a16="http://schemas.microsoft.com/office/drawing/2014/main" id="{20C6BC4E-C769-888E-35D9-CAD8D948ACA8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7338" indent="-287338" eaLnBrk="1" hangingPunct="1"/>
            <a:r>
              <a:rPr lang="en-US" altLang="ko-KR" dirty="0"/>
              <a:t>We store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Problem</a:t>
            </a:r>
            <a:r>
              <a:rPr lang="en-US" altLang="ko-KR" dirty="0">
                <a:cs typeface="Courier New" panose="02070309020205020404" pitchFamily="49" charset="0"/>
              </a:rPr>
              <a:t> class in a separate file named ‘problem.py’</a:t>
            </a:r>
          </a:p>
          <a:p>
            <a:pPr marL="611188" lvl="1" indent="-287338" eaLnBrk="1" hangingPunct="1"/>
            <a:endParaRPr lang="en-US" altLang="ko-KR" dirty="0">
              <a:cs typeface="Courier New" panose="02070309020205020404" pitchFamily="49" charset="0"/>
            </a:endParaRPr>
          </a:p>
          <a:p>
            <a:pPr marL="611188" lvl="1" indent="-287338" eaLnBrk="1" hangingPunct="1"/>
            <a:r>
              <a:rPr lang="en-US" altLang="ko-KR" sz="1800" dirty="0">
                <a:cs typeface="Courier New" panose="02070309020205020404" pitchFamily="49" charset="0"/>
              </a:rPr>
              <a:t>‘random.py’ and ‘math.py’ that were imported to the previous modules should now be imported to the ‘problem.py’ file</a:t>
            </a:r>
          </a:p>
          <a:p>
            <a:pPr marL="611188" lvl="1" indent="-287338" eaLnBrk="1" hangingPunct="1"/>
            <a:endParaRPr lang="en-US" altLang="ko-KR" sz="1800" dirty="0">
              <a:cs typeface="Courier New" panose="02070309020205020404" pitchFamily="49" charset="0"/>
            </a:endParaRPr>
          </a:p>
          <a:p>
            <a:pPr marL="611188" lvl="1" indent="-287338" eaLnBrk="1" hangingPunct="1"/>
            <a:r>
              <a:rPr lang="en-US" altLang="ko-KR" sz="1800" dirty="0">
                <a:cs typeface="Courier New" panose="02070309020205020404" pitchFamily="49" charset="0"/>
              </a:rPr>
              <a:t>Each main program needs to import either 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en-US" altLang="ko-KR" sz="1800" dirty="0">
                <a:cs typeface="Courier New" panose="02070309020205020404" pitchFamily="49" charset="0"/>
              </a:rPr>
              <a:t> or 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Tsp</a:t>
            </a:r>
            <a:r>
              <a:rPr lang="en-US" altLang="ko-KR" sz="1800" dirty="0">
                <a:cs typeface="Courier New" panose="02070309020205020404" pitchFamily="49" charset="0"/>
              </a:rPr>
              <a:t> from the ‘problem.py’ file</a:t>
            </a:r>
          </a:p>
          <a:p>
            <a:pPr marL="899188" lvl="2" indent="-287338" eaLnBrk="1" hangingPunct="1"/>
            <a:r>
              <a:rPr lang="en-US" altLang="ko-KR" sz="1600" dirty="0">
                <a:cs typeface="Courier New" panose="02070309020205020404" pitchFamily="49" charset="0"/>
              </a:rPr>
              <a:t>ex) </a:t>
            </a:r>
            <a:r>
              <a:rPr lang="en-US" altLang="ko-KR" sz="1600" dirty="0">
                <a:latin typeface="Consolas" panose="020B0609020204030204" pitchFamily="49" charset="0"/>
                <a:cs typeface="Courier New" panose="02070309020205020404" pitchFamily="49" charset="0"/>
              </a:rPr>
              <a:t>from problem import Numeric</a:t>
            </a:r>
          </a:p>
          <a:p>
            <a:pPr marL="899188" lvl="2" indent="-287338" eaLnBrk="1" hangingPunct="1"/>
            <a:r>
              <a:rPr lang="en-US" altLang="ko-KR" sz="1600" dirty="0">
                <a:cs typeface="Courier New" panose="02070309020205020404" pitchFamily="49" charset="0"/>
              </a:rPr>
              <a:t>ex) </a:t>
            </a:r>
            <a:r>
              <a:rPr lang="en-US" altLang="ko-KR" sz="1600" dirty="0">
                <a:latin typeface="Consolas" panose="020B0609020204030204" pitchFamily="49" charset="0"/>
                <a:cs typeface="Courier New" panose="02070309020205020404" pitchFamily="49" charset="0"/>
              </a:rPr>
              <a:t>from problem import Tsp</a:t>
            </a: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0B69D876-7F01-6391-5C90-D04359E509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dirty="0">
                <a:solidFill>
                  <a:srgbClr val="99CCFF"/>
                </a:solidFill>
              </a:rPr>
              <a:t>Defining Classes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C5F2F387-6408-3688-9978-3DCA918C2A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27653" name="슬라이드 번호 개체 틀 8">
            <a:extLst>
              <a:ext uri="{FF2B5EF4-FFF2-40B4-BE49-F238E27FC236}">
                <a16:creationId xmlns:a16="http://schemas.microsoft.com/office/drawing/2014/main" id="{5A12818B-8775-7EB6-E90B-3FA853B9A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D5F85782-1EC3-45E1-9E71-469307A46A61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19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>
            <a:extLst>
              <a:ext uri="{FF2B5EF4-FFF2-40B4-BE49-F238E27FC236}">
                <a16:creationId xmlns:a16="http://schemas.microsoft.com/office/drawing/2014/main" id="{A389ED65-1A97-5264-FA4A-43114F4FDBBF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7338" indent="-287338"/>
            <a:r>
              <a:rPr lang="en-US" altLang="ko-KR" sz="2400" dirty="0">
                <a:solidFill>
                  <a:srgbClr val="99CCFF"/>
                </a:solidFill>
              </a:rPr>
              <a:t>Conventional vs. AI Algorithms</a:t>
            </a:r>
          </a:p>
          <a:p>
            <a:pPr marL="287338" indent="-287338"/>
            <a:r>
              <a:rPr lang="en-US" altLang="ko-KR" sz="2400" dirty="0">
                <a:solidFill>
                  <a:srgbClr val="99CCFF"/>
                </a:solidFill>
              </a:rPr>
              <a:t>Local Search Algorithms</a:t>
            </a:r>
          </a:p>
          <a:p>
            <a:pPr marL="287338" indent="-287338"/>
            <a:r>
              <a:rPr lang="en-US" altLang="ko-KR" sz="2400" dirty="0">
                <a:solidFill>
                  <a:srgbClr val="99CCFF"/>
                </a:solidFill>
              </a:rPr>
              <a:t>Implementing Hill-Climbing Algorithms</a:t>
            </a:r>
          </a:p>
          <a:p>
            <a:pPr marL="287338" indent="-287338"/>
            <a:r>
              <a:rPr lang="en-US" altLang="ko-KR" sz="2400" dirty="0">
                <a:solidFill>
                  <a:srgbClr val="0033CC"/>
                </a:solidFill>
              </a:rPr>
              <a:t>Defining ‘Problem’ Class </a:t>
            </a:r>
            <a:r>
              <a:rPr lang="en-US" altLang="ko-KR" sz="1800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// today’ topic (Part C-1)</a:t>
            </a:r>
            <a:endParaRPr lang="en-US" altLang="ko-KR" sz="240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7338" indent="-287338"/>
            <a:r>
              <a:rPr lang="en-US" altLang="ko-KR" sz="2400" dirty="0">
                <a:solidFill>
                  <a:srgbClr val="0033CC"/>
                </a:solidFill>
              </a:rPr>
              <a:t>Adding Gradient Descent</a:t>
            </a:r>
            <a:r>
              <a:rPr lang="en-US" altLang="ko-KR" sz="1800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// next week</a:t>
            </a:r>
            <a:r>
              <a:rPr lang="ko-KR" altLang="en-US" sz="1800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solidFill>
                  <a:srgbClr val="0033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(Part C-2)</a:t>
            </a:r>
            <a:endParaRPr lang="en-US" altLang="ko-KR" sz="2400" dirty="0">
              <a:solidFill>
                <a:srgbClr val="0033C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7338" indent="-287338"/>
            <a:r>
              <a:rPr lang="en-US" altLang="ko-KR" sz="2400" dirty="0">
                <a:solidFill>
                  <a:srgbClr val="99CCFF"/>
                </a:solidFill>
              </a:rPr>
              <a:t>Defining ‘</a:t>
            </a:r>
            <a:r>
              <a:rPr lang="en-US" altLang="ko-KR" sz="2400" dirty="0" err="1">
                <a:solidFill>
                  <a:srgbClr val="99CCFF"/>
                </a:solidFill>
              </a:rPr>
              <a:t>HillClimbing</a:t>
            </a:r>
            <a:r>
              <a:rPr lang="en-US" altLang="ko-KR" sz="2400" dirty="0">
                <a:solidFill>
                  <a:srgbClr val="99CCFF"/>
                </a:solidFill>
              </a:rPr>
              <a:t>’ Class</a:t>
            </a:r>
          </a:p>
          <a:p>
            <a:pPr marL="287338" indent="-287338"/>
            <a:r>
              <a:rPr lang="en-US" altLang="ko-KR" sz="2400" dirty="0">
                <a:solidFill>
                  <a:srgbClr val="99CCFF"/>
                </a:solidFill>
              </a:rPr>
              <a:t>Adding More Algorithms and Classes</a:t>
            </a:r>
          </a:p>
          <a:p>
            <a:pPr marL="287338" indent="-287338"/>
            <a:r>
              <a:rPr lang="en-US" altLang="ko-KR" sz="2400" dirty="0">
                <a:solidFill>
                  <a:srgbClr val="99CCFF"/>
                </a:solidFill>
              </a:rPr>
              <a:t>Adding Genetic Algorithm</a:t>
            </a:r>
          </a:p>
          <a:p>
            <a:pPr marL="287338" indent="-287338"/>
            <a:r>
              <a:rPr lang="en-US" altLang="ko-KR" sz="2400" dirty="0">
                <a:solidFill>
                  <a:srgbClr val="99CCFF"/>
                </a:solidFill>
              </a:rPr>
              <a:t>Experiments</a:t>
            </a: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E036C455-13F3-BE0C-EE47-BF7E2E06FB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>
                <a:solidFill>
                  <a:srgbClr val="7882AA"/>
                </a:solidFill>
              </a:rPr>
              <a:t>Contents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775E1F36-07B0-2ABF-8967-AC03DCECA5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7173" name="슬라이드 번호 개체 틀 1">
            <a:extLst>
              <a:ext uri="{FF2B5EF4-FFF2-40B4-BE49-F238E27FC236}">
                <a16:creationId xmlns:a16="http://schemas.microsoft.com/office/drawing/2014/main" id="{7B5FB052-FEBC-1792-D290-5C2D4CA654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97A6D66D-9350-42E5-82DC-E9FCB3B846AE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>
            <a:extLst>
              <a:ext uri="{FF2B5EF4-FFF2-40B4-BE49-F238E27FC236}">
                <a16:creationId xmlns:a16="http://schemas.microsoft.com/office/drawing/2014/main" id="{264A6BB1-7258-60A1-9F98-096B5B472DB9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7338" indent="-287338" eaLnBrk="1" hangingPunct="1">
              <a:defRPr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 execute different solution algorithms for each problem type, we use the corresponding Python code files:</a:t>
            </a:r>
          </a:p>
          <a:p>
            <a:pPr marL="611338" lvl="1" indent="-287338" eaLnBrk="1" hangingPunct="1">
              <a:defRPr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first-choice (n).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1338" lvl="1" indent="-287338" eaLnBrk="1" hangingPunct="1">
              <a:defRPr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first-choice (tsp).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1338" lvl="1" indent="-287338" eaLnBrk="1" hangingPunct="1">
              <a:defRPr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steepest ascent (n).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1338" lvl="1" indent="-287338" eaLnBrk="1" hangingPunct="1">
              <a:defRPr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steepest ascent (tsp).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1338" lvl="1" indent="-287338" eaLnBrk="1" hangingPunct="1">
              <a:defRPr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(later on, gradient descent.py)</a:t>
            </a:r>
          </a:p>
          <a:p>
            <a:pPr marL="287338" indent="-287338" eaLnBrk="1" hangingPunct="1">
              <a:defRPr/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7338" indent="-287338" eaLnBrk="1" hangingPunct="1">
              <a:defRPr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Each code file is simplified and contains only the following content:</a:t>
            </a:r>
          </a:p>
          <a:p>
            <a:pPr marL="611338" lvl="1" indent="-287338" eaLnBrk="1" hangingPunct="1">
              <a:defRPr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main function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// Runs the algorithm from the file, executes the algorithm and display result.</a:t>
            </a:r>
          </a:p>
          <a:p>
            <a:pPr marL="611338" lvl="1" indent="-287338" eaLnBrk="1" hangingPunct="1">
              <a:defRPr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Core algorithm implementation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// Logics specialized for that algorithm.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1338" lvl="1" indent="-287338" eaLnBrk="1" hangingPunct="1">
              <a:defRPr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Function that prints the setting values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// Setting values for that algorithm.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1338" lvl="1" indent="-287338" eaLnBrk="1" hangingPunct="1">
              <a:defRPr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F6338664-D613-B9BC-7696-0739C219CC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sz="2400">
                <a:solidFill>
                  <a:srgbClr val="800080"/>
                </a:solidFill>
              </a:rPr>
              <a:t>Changes to the Main Program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E8491FC5-41BC-9B5E-DA23-5122AA1342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29701" name="슬라이드 번호 개체 틀 8">
            <a:extLst>
              <a:ext uri="{FF2B5EF4-FFF2-40B4-BE49-F238E27FC236}">
                <a16:creationId xmlns:a16="http://schemas.microsoft.com/office/drawing/2014/main" id="{53AE9046-3EEE-0584-EDE0-4BA1D276B7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3E22B65D-DC9C-440E-B7A2-21B9EC9288C3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20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3CE1F-398E-45CA-BD08-C2571458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Code outside of problem.py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01C9DF-1C54-40FE-B46A-914207591A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558736-7081-431D-B1FD-8FEAE3FF18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21</a:t>
            </a:fld>
            <a:endParaRPr lang="en-US" altLang="ko-KR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F0F094A-307A-4BE0-8B9E-F33D38D9D6EE}"/>
              </a:ext>
            </a:extLst>
          </p:cNvPr>
          <p:cNvGrpSpPr/>
          <p:nvPr/>
        </p:nvGrpSpPr>
        <p:grpSpPr>
          <a:xfrm>
            <a:off x="1187624" y="1124744"/>
            <a:ext cx="7129585" cy="2876967"/>
            <a:chOff x="1763688" y="3785687"/>
            <a:chExt cx="7129585" cy="2876967"/>
          </a:xfrm>
          <a:solidFill>
            <a:schemeClr val="accent5">
              <a:lumMod val="20000"/>
              <a:lumOff val="80000"/>
            </a:schemeClr>
          </a:solidFill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483D00E-915C-43CE-A985-5A219F15A446}"/>
                </a:ext>
              </a:extLst>
            </p:cNvPr>
            <p:cNvGrpSpPr/>
            <p:nvPr/>
          </p:nvGrpSpPr>
          <p:grpSpPr>
            <a:xfrm>
              <a:off x="1763688" y="3785687"/>
              <a:ext cx="3312368" cy="2876967"/>
              <a:chOff x="179512" y="973056"/>
              <a:chExt cx="3312368" cy="2876967"/>
            </a:xfrm>
            <a:grpFill/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5835553-E53B-439B-B59C-C17186F34A7E}"/>
                  </a:ext>
                </a:extLst>
              </p:cNvPr>
              <p:cNvSpPr/>
              <p:nvPr/>
            </p:nvSpPr>
            <p:spPr>
              <a:xfrm>
                <a:off x="179512" y="1352678"/>
                <a:ext cx="3312368" cy="2497345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>
                    <a:solidFill>
                      <a:srgbClr val="0033CC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main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 = Tsp()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steepestAscent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(p):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bestOf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neighbors,p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displaySetting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endPara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main()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6030339-CEFB-4BBD-97FD-D55B5DCFAA39}"/>
                  </a:ext>
                </a:extLst>
              </p:cNvPr>
              <p:cNvSpPr/>
              <p:nvPr/>
            </p:nvSpPr>
            <p:spPr>
              <a:xfrm>
                <a:off x="179512" y="973056"/>
                <a:ext cx="3312368" cy="291385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steepest ascent(tsp).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py</a:t>
                </a:r>
                <a:endPara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F4B7EBB-AAAE-474E-908E-9ACE6845543F}"/>
                </a:ext>
              </a:extLst>
            </p:cNvPr>
            <p:cNvGrpSpPr/>
            <p:nvPr/>
          </p:nvGrpSpPr>
          <p:grpSpPr>
            <a:xfrm>
              <a:off x="5590792" y="3785687"/>
              <a:ext cx="3302481" cy="2876967"/>
              <a:chOff x="179512" y="973056"/>
              <a:chExt cx="3302481" cy="2876967"/>
            </a:xfrm>
            <a:grpFill/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41CC764-0008-400A-9B53-501ABFCEA016}"/>
                  </a:ext>
                </a:extLst>
              </p:cNvPr>
              <p:cNvSpPr/>
              <p:nvPr/>
            </p:nvSpPr>
            <p:spPr>
              <a:xfrm>
                <a:off x="179512" y="1352679"/>
                <a:ext cx="3302481" cy="249734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>
                    <a:solidFill>
                      <a:srgbClr val="0033CC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main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 = Tsp()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firstChoice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(p):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displaySetting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endPara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main()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8847BC8-8BD2-475A-98A4-7D42241B0416}"/>
                  </a:ext>
                </a:extLst>
              </p:cNvPr>
              <p:cNvSpPr/>
              <p:nvPr/>
            </p:nvSpPr>
            <p:spPr>
              <a:xfrm>
                <a:off x="179512" y="973056"/>
                <a:ext cx="3302481" cy="291385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first-choice(tsp).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py</a:t>
                </a:r>
                <a:endPara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F83B527-CEBF-D6F4-6D51-B71EFD3234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1601"/>
          <a:stretch/>
        </p:blipFill>
        <p:spPr>
          <a:xfrm>
            <a:off x="1177880" y="4149080"/>
            <a:ext cx="3322112" cy="17283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54E28D-4295-70C8-BDCD-F2CBE6C8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959"/>
          <a:stretch/>
        </p:blipFill>
        <p:spPr>
          <a:xfrm>
            <a:off x="5014728" y="4149080"/>
            <a:ext cx="3301688" cy="175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31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B0516-33A5-02C9-D0AE-1E9CB2E02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1460D-55B3-3665-270C-83A65ED7E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Code outside of problem.py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E12D05-3CE3-E191-5936-9CBC2A3C2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88C6AA-B26A-F1D8-FBE2-4635DDE5B0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22</a:t>
            </a:fld>
            <a:endParaRPr lang="en-US" altLang="ko-KR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C37803C-E801-CB19-9FAA-73577B062528}"/>
              </a:ext>
            </a:extLst>
          </p:cNvPr>
          <p:cNvGrpSpPr/>
          <p:nvPr/>
        </p:nvGrpSpPr>
        <p:grpSpPr>
          <a:xfrm>
            <a:off x="1011909" y="935753"/>
            <a:ext cx="7129585" cy="2781280"/>
            <a:chOff x="1034675" y="1196752"/>
            <a:chExt cx="7129585" cy="278128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0FD98B8-77BD-0773-0D96-CA3E1ED7E33C}"/>
                </a:ext>
              </a:extLst>
            </p:cNvPr>
            <p:cNvGrpSpPr/>
            <p:nvPr/>
          </p:nvGrpSpPr>
          <p:grpSpPr>
            <a:xfrm>
              <a:off x="1034675" y="1196752"/>
              <a:ext cx="3312368" cy="2781280"/>
              <a:chOff x="179512" y="973056"/>
              <a:chExt cx="3312368" cy="2402319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B2504C2-179E-AF5E-363C-7CE0A498130C}"/>
                  </a:ext>
                </a:extLst>
              </p:cNvPr>
              <p:cNvSpPr/>
              <p:nvPr/>
            </p:nvSpPr>
            <p:spPr>
              <a:xfrm>
                <a:off x="179512" y="1290666"/>
                <a:ext cx="3312368" cy="208470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>
                    <a:solidFill>
                      <a:srgbClr val="0033CC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main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 = Numeric()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steepestAscent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(p):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bestOf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neighbors,p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displaySetting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(p):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endPara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main()</a:t>
                </a: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9947C83-C092-68FF-AFB6-E9473036913E}"/>
                  </a:ext>
                </a:extLst>
              </p:cNvPr>
              <p:cNvSpPr/>
              <p:nvPr/>
            </p:nvSpPr>
            <p:spPr>
              <a:xfrm>
                <a:off x="179512" y="973056"/>
                <a:ext cx="3312368" cy="25818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steepest ascent(n).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py</a:t>
                </a:r>
                <a:endPara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C3C0DF3-C4BA-2789-7023-810E8F102E12}"/>
                </a:ext>
              </a:extLst>
            </p:cNvPr>
            <p:cNvGrpSpPr/>
            <p:nvPr/>
          </p:nvGrpSpPr>
          <p:grpSpPr>
            <a:xfrm>
              <a:off x="4851892" y="1196752"/>
              <a:ext cx="3312368" cy="2693593"/>
              <a:chOff x="179512" y="973056"/>
              <a:chExt cx="3312368" cy="2693593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C6F37D1-BC08-E9DB-7672-11C88565A07D}"/>
                  </a:ext>
                </a:extLst>
              </p:cNvPr>
              <p:cNvSpPr/>
              <p:nvPr/>
            </p:nvSpPr>
            <p:spPr>
              <a:xfrm>
                <a:off x="179512" y="1343975"/>
                <a:ext cx="3312368" cy="232267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>
                    <a:solidFill>
                      <a:srgbClr val="0033CC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main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 = Numeric()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firstChoice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(p):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displaySetting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(p):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endPara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main()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D5C8CE6-9600-F740-B37A-B31EA7DF4686}"/>
                  </a:ext>
                </a:extLst>
              </p:cNvPr>
              <p:cNvSpPr/>
              <p:nvPr/>
            </p:nvSpPr>
            <p:spPr>
              <a:xfrm>
                <a:off x="179512" y="973056"/>
                <a:ext cx="3312368" cy="298911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first-choice(n).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py</a:t>
                </a:r>
                <a:endPara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2DDB34F-6D9C-B595-4C8E-912FF939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530"/>
          <a:stretch/>
        </p:blipFill>
        <p:spPr>
          <a:xfrm>
            <a:off x="1019188" y="3893397"/>
            <a:ext cx="3312368" cy="21008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5D6001-D6B8-FED7-9BD7-000BDF8BE6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530"/>
          <a:stretch/>
        </p:blipFill>
        <p:spPr>
          <a:xfrm>
            <a:off x="4829126" y="3884362"/>
            <a:ext cx="3312368" cy="20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60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07696-EC0B-8A53-0A81-F6ACA423F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7B1E0-EA2C-BB11-B6C1-4C233E74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Code outside of problem.py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4B9C3A-F08F-201E-78B6-459125D03A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5E39F9-6402-8D69-1B03-E6411A4DE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23</a:t>
            </a:fld>
            <a:endParaRPr lang="en-US" altLang="ko-KR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C52345-2DC9-3474-E6DE-BC8489EE7E6D}"/>
              </a:ext>
            </a:extLst>
          </p:cNvPr>
          <p:cNvGrpSpPr/>
          <p:nvPr/>
        </p:nvGrpSpPr>
        <p:grpSpPr>
          <a:xfrm>
            <a:off x="2915816" y="980728"/>
            <a:ext cx="4968552" cy="2693593"/>
            <a:chOff x="2915816" y="3889769"/>
            <a:chExt cx="4968552" cy="26935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EE972E8-B8C0-BB0A-8F63-FA6F77C4AF43}"/>
                </a:ext>
              </a:extLst>
            </p:cNvPr>
            <p:cNvGrpSpPr/>
            <p:nvPr/>
          </p:nvGrpSpPr>
          <p:grpSpPr>
            <a:xfrm>
              <a:off x="2915816" y="3889769"/>
              <a:ext cx="3312368" cy="2693593"/>
              <a:chOff x="179512" y="973056"/>
              <a:chExt cx="3312368" cy="232658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8F47CD9-C541-CDE3-DD33-723514393B12}"/>
                  </a:ext>
                </a:extLst>
              </p:cNvPr>
              <p:cNvSpPr/>
              <p:nvPr/>
            </p:nvSpPr>
            <p:spPr>
              <a:xfrm>
                <a:off x="179512" y="1290666"/>
                <a:ext cx="3312368" cy="200897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>
                    <a:solidFill>
                      <a:srgbClr val="0033CC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main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 = Numeric()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gradientDescent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(p):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displaySetting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(p):</a:t>
                </a: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...</a:t>
                </a:r>
              </a:p>
              <a:p>
                <a:pPr>
                  <a:defRPr/>
                </a:pPr>
                <a:endParaRPr lang="en-US" altLang="ko-KR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main()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65341F1-83D8-4778-BC26-ABEA57143733}"/>
                  </a:ext>
                </a:extLst>
              </p:cNvPr>
              <p:cNvSpPr/>
              <p:nvPr/>
            </p:nvSpPr>
            <p:spPr>
              <a:xfrm>
                <a:off x="179512" y="973056"/>
                <a:ext cx="3312368" cy="25818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gradient descent.py</a:t>
                </a:r>
              </a:p>
            </p:txBody>
          </p:sp>
        </p:grpSp>
        <p:sp>
          <p:nvSpPr>
            <p:cNvPr id="23" name="말풍선: 사각형 22">
              <a:extLst>
                <a:ext uri="{FF2B5EF4-FFF2-40B4-BE49-F238E27FC236}">
                  <a16:creationId xmlns:a16="http://schemas.microsoft.com/office/drawing/2014/main" id="{86D99A1E-F3A2-29C8-D77E-D13A64C6074C}"/>
                </a:ext>
              </a:extLst>
            </p:cNvPr>
            <p:cNvSpPr/>
            <p:nvPr/>
          </p:nvSpPr>
          <p:spPr>
            <a:xfrm>
              <a:off x="6588224" y="4560800"/>
              <a:ext cx="1296144" cy="432048"/>
            </a:xfrm>
            <a:prstGeom prst="wedgeRectCallout">
              <a:avLst>
                <a:gd name="adj1" fmla="val -62234"/>
                <a:gd name="adj2" fmla="val -20965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Next lecture topic</a:t>
              </a:r>
              <a:endPara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560938A-394C-F9EE-5BB2-FF9ACB1C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908150"/>
            <a:ext cx="6192688" cy="196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88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0D38A4B-A87B-804D-E007-C22184881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>
            <a:extLst>
              <a:ext uri="{FF2B5EF4-FFF2-40B4-BE49-F238E27FC236}">
                <a16:creationId xmlns:a16="http://schemas.microsoft.com/office/drawing/2014/main" id="{61D0F172-79D3-4615-3B23-6A97D3A53F2E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7338" indent="-287338" eaLnBrk="1" hangingPunct="1">
              <a:defRPr/>
            </a:pPr>
            <a:r>
              <a:rPr lang="en-US" altLang="ko-KR" sz="1800" dirty="0"/>
              <a:t>It is the </a:t>
            </a:r>
            <a:r>
              <a:rPr lang="en-US" altLang="ko-KR" sz="1800" b="1" dirty="0">
                <a:latin typeface="Courier New" panose="02070309020205020404" pitchFamily="49" charset="0"/>
              </a:rPr>
              <a:t>main</a:t>
            </a:r>
            <a:r>
              <a:rPr lang="en-US" altLang="ko-KR" sz="1800" dirty="0"/>
              <a:t> function that creates an instance of </a:t>
            </a:r>
            <a:r>
              <a:rPr lang="en-US" altLang="ko-KR" sz="1800" b="1" dirty="0">
                <a:latin typeface="Courier New" panose="02070309020205020404" pitchFamily="49" charset="0"/>
              </a:rPr>
              <a:t>Problem</a:t>
            </a:r>
            <a:r>
              <a:rPr lang="en-US" altLang="ko-KR" sz="1800" dirty="0"/>
              <a:t> object 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en-US" altLang="ko-KR" sz="1800" b="1" dirty="0">
                <a:latin typeface="Courier New" panose="02070309020205020404" pitchFamily="49" charset="0"/>
              </a:rPr>
              <a:t>p = Numeric()</a:t>
            </a:r>
            <a:r>
              <a:rPr lang="en-US" altLang="ko-KR" sz="1800" dirty="0"/>
              <a:t> or </a:t>
            </a:r>
            <a:r>
              <a:rPr lang="en-US" altLang="ko-KR" sz="1800" b="1" dirty="0">
                <a:latin typeface="Courier New" panose="02070309020205020404" pitchFamily="49" charset="0"/>
              </a:rPr>
              <a:t>p = Tsp()</a:t>
            </a:r>
            <a:r>
              <a:rPr lang="en-US" altLang="ko-KR" sz="1800" dirty="0"/>
              <a:t>)</a:t>
            </a:r>
          </a:p>
          <a:p>
            <a:pPr marL="287338" indent="-287338" eaLnBrk="1" hangingPunct="1">
              <a:defRPr/>
            </a:pPr>
            <a:endParaRPr lang="en-US" altLang="ko-KR" sz="1800" dirty="0"/>
          </a:p>
          <a:p>
            <a:pPr marL="287338" indent="-287338" eaLnBrk="1" hangingPunct="1">
              <a:defRPr/>
            </a:pPr>
            <a:r>
              <a:rPr lang="en-US" altLang="ko-KR" sz="1800" dirty="0"/>
              <a:t>Then, the </a:t>
            </a:r>
            <a:r>
              <a:rPr lang="en-US" altLang="ko-KR" sz="1800" b="1" dirty="0" err="1">
                <a:latin typeface="Courier New" panose="02070309020205020404" pitchFamily="49" charset="0"/>
              </a:rPr>
              <a:t>setVariables</a:t>
            </a:r>
            <a:r>
              <a:rPr lang="en-US" altLang="ko-KR" sz="1800" dirty="0"/>
              <a:t> method (</a:t>
            </a:r>
            <a:r>
              <a:rPr lang="en-US" altLang="ko-KR" sz="1800" b="1" dirty="0" err="1">
                <a:latin typeface="Courier New" panose="02070309020205020404" pitchFamily="49" charset="0"/>
              </a:rPr>
              <a:t>p.setVariables</a:t>
            </a:r>
            <a:r>
              <a:rPr lang="en-US" altLang="ko-KR" sz="1800" dirty="0"/>
              <a:t>) is executed to store the problem-related values in the relevant class variables</a:t>
            </a:r>
          </a:p>
          <a:p>
            <a:pPr marL="611338" lvl="1" indent="-287338" eaLnBrk="1" hangingPunct="1">
              <a:defRPr/>
            </a:pPr>
            <a:r>
              <a:rPr lang="en-US" sz="1800" dirty="0"/>
              <a:t>Stores problem-related information in the </a:t>
            </a:r>
            <a:r>
              <a:rPr lang="en-US" sz="1800" b="1" dirty="0"/>
              <a:t>class member variables</a:t>
            </a:r>
            <a:r>
              <a:rPr lang="en-US" sz="1800" dirty="0"/>
              <a:t>.</a:t>
            </a:r>
          </a:p>
          <a:p>
            <a:pPr marL="611338" lvl="1" indent="-287338" eaLnBrk="1" hangingPunct="1">
              <a:defRPr/>
            </a:pPr>
            <a:r>
              <a:rPr lang="en-US" altLang="ko-KR" sz="1800" dirty="0"/>
              <a:t>Previously this was done by the function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createProblem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 panose="02070309020205020404" pitchFamily="49" charset="0"/>
              </a:rPr>
              <a:t> (function name changed)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7188" indent="-287338" eaLnBrk="1" hangingPunct="1">
              <a:defRPr/>
            </a:pPr>
            <a:endParaRPr lang="en-US" altLang="ko-KR" sz="1800" dirty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68926F0B-27D5-7CC0-E860-87961F7C2D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sz="2400">
                <a:solidFill>
                  <a:srgbClr val="800080"/>
                </a:solidFill>
              </a:rPr>
              <a:t>Changes to the Main Program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BE88A736-8E90-1351-AB9E-73651D7B75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29701" name="슬라이드 번호 개체 틀 8">
            <a:extLst>
              <a:ext uri="{FF2B5EF4-FFF2-40B4-BE49-F238E27FC236}">
                <a16:creationId xmlns:a16="http://schemas.microsoft.com/office/drawing/2014/main" id="{5E18A7C7-577E-16FD-67E0-EA5695C6B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3E22B65D-DC9C-440E-B7A2-21B9EC9288C3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24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6E93FA-3EBF-B6FD-AF93-7D6740A70C4E}"/>
              </a:ext>
            </a:extLst>
          </p:cNvPr>
          <p:cNvGrpSpPr/>
          <p:nvPr/>
        </p:nvGrpSpPr>
        <p:grpSpPr>
          <a:xfrm>
            <a:off x="1293002" y="3789040"/>
            <a:ext cx="6557996" cy="2193467"/>
            <a:chOff x="1182356" y="3031251"/>
            <a:chExt cx="6557996" cy="21934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D2A6729-2D37-B2E0-7DB5-BB45F8C24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1" r="78"/>
            <a:stretch/>
          </p:blipFill>
          <p:spPr>
            <a:xfrm>
              <a:off x="1182356" y="3123852"/>
              <a:ext cx="6557996" cy="2100866"/>
            </a:xfrm>
            <a:prstGeom prst="rect">
              <a:avLst/>
            </a:prstGeom>
          </p:spPr>
        </p:pic>
        <p:sp>
          <p:nvSpPr>
            <p:cNvPr id="4" name="말풍선: 사각형 3">
              <a:extLst>
                <a:ext uri="{FF2B5EF4-FFF2-40B4-BE49-F238E27FC236}">
                  <a16:creationId xmlns:a16="http://schemas.microsoft.com/office/drawing/2014/main" id="{BCC1524F-7126-8671-2A7A-9367A78CDFB3}"/>
                </a:ext>
              </a:extLst>
            </p:cNvPr>
            <p:cNvSpPr/>
            <p:nvPr/>
          </p:nvSpPr>
          <p:spPr>
            <a:xfrm>
              <a:off x="2462172" y="3031251"/>
              <a:ext cx="3024229" cy="236321"/>
            </a:xfrm>
            <a:prstGeom prst="wedgeRectCallout">
              <a:avLst>
                <a:gd name="adj1" fmla="val -42888"/>
                <a:gd name="adj2" fmla="val -3179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ex) Steepest Ascent for Numeric Optimization</a:t>
              </a:r>
              <a:endPara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D7066-16BC-A188-90DC-37889A584AE3}"/>
              </a:ext>
            </a:extLst>
          </p:cNvPr>
          <p:cNvSpPr/>
          <p:nvPr/>
        </p:nvSpPr>
        <p:spPr>
          <a:xfrm>
            <a:off x="1745312" y="4064969"/>
            <a:ext cx="6406282" cy="600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911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B42CD9D-9E7B-B831-6127-A5393166D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>
            <a:extLst>
              <a:ext uri="{FF2B5EF4-FFF2-40B4-BE49-F238E27FC236}">
                <a16:creationId xmlns:a16="http://schemas.microsoft.com/office/drawing/2014/main" id="{B83A277C-C81D-E3F0-C195-1759EAC45194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7188" indent="-287338" eaLnBrk="1" hangingPunct="1">
              <a:defRPr/>
            </a:pPr>
            <a:r>
              <a:rPr lang="en-US" altLang="ko-KR" sz="1800" dirty="0"/>
              <a:t>After creating problem 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ko-KR" sz="1800" dirty="0"/>
              <a:t>, the 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altLang="ko-KR" sz="1800" dirty="0"/>
              <a:t> function calls the search algorithm with 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ko-KR" sz="1800" dirty="0"/>
              <a:t> as its argument</a:t>
            </a:r>
          </a:p>
          <a:p>
            <a:pPr marL="610525" lvl="1" indent="-287338" eaLnBrk="1" hangingPunct="1">
              <a:defRPr/>
            </a:pPr>
            <a:r>
              <a:rPr lang="en-US" altLang="ko-KR" sz="1800" dirty="0"/>
              <a:t>The search algorithm calls the methods such as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randomInit</a:t>
            </a:r>
            <a:r>
              <a:rPr lang="en-US" altLang="ko-KR" sz="1800" dirty="0"/>
              <a:t>, 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en-US" altLang="ko-KR" sz="1800" dirty="0"/>
              <a:t>, and 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mutants</a:t>
            </a:r>
            <a:r>
              <a:rPr lang="en-US" altLang="ko-KR" sz="1800" dirty="0"/>
              <a:t> to conduct the search and these methods refer to the relevant class variables when executed</a:t>
            </a: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3DA0E29A-72FD-BD5F-852B-34A7796A08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sz="2400">
                <a:solidFill>
                  <a:srgbClr val="800080"/>
                </a:solidFill>
              </a:rPr>
              <a:t>Changes to the Main Program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35A06251-88EC-F6C0-FCB8-E7FBE4F5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29701" name="슬라이드 번호 개체 틀 8">
            <a:extLst>
              <a:ext uri="{FF2B5EF4-FFF2-40B4-BE49-F238E27FC236}">
                <a16:creationId xmlns:a16="http://schemas.microsoft.com/office/drawing/2014/main" id="{12875C64-33B0-8D82-6A72-1FFF824433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3E22B65D-DC9C-440E-B7A2-21B9EC9288C3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25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55CB042-66A1-A273-9DD4-EE45A00EC3F3}"/>
              </a:ext>
            </a:extLst>
          </p:cNvPr>
          <p:cNvGrpSpPr/>
          <p:nvPr/>
        </p:nvGrpSpPr>
        <p:grpSpPr>
          <a:xfrm>
            <a:off x="1293002" y="3212976"/>
            <a:ext cx="6557996" cy="2193467"/>
            <a:chOff x="1182356" y="3031251"/>
            <a:chExt cx="6557996" cy="21934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642E80D-FA31-208C-10DD-6C1576A87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1" r="78"/>
            <a:stretch/>
          </p:blipFill>
          <p:spPr>
            <a:xfrm>
              <a:off x="1182356" y="3123852"/>
              <a:ext cx="6557996" cy="2100866"/>
            </a:xfrm>
            <a:prstGeom prst="rect">
              <a:avLst/>
            </a:prstGeom>
          </p:spPr>
        </p:pic>
        <p:sp>
          <p:nvSpPr>
            <p:cNvPr id="4" name="말풍선: 사각형 3">
              <a:extLst>
                <a:ext uri="{FF2B5EF4-FFF2-40B4-BE49-F238E27FC236}">
                  <a16:creationId xmlns:a16="http://schemas.microsoft.com/office/drawing/2014/main" id="{5A81FFB1-E08C-CFB0-793E-EACD8413B9A0}"/>
                </a:ext>
              </a:extLst>
            </p:cNvPr>
            <p:cNvSpPr/>
            <p:nvPr/>
          </p:nvSpPr>
          <p:spPr>
            <a:xfrm>
              <a:off x="2462172" y="3031251"/>
              <a:ext cx="3024229" cy="236321"/>
            </a:xfrm>
            <a:prstGeom prst="wedgeRectCallout">
              <a:avLst>
                <a:gd name="adj1" fmla="val -42888"/>
                <a:gd name="adj2" fmla="val -3179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ex) Steepest Ascent for Numeric Optimization</a:t>
              </a:r>
              <a:endPara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F4B8EC-4211-373C-7772-A169B7BA16CE}"/>
              </a:ext>
            </a:extLst>
          </p:cNvPr>
          <p:cNvSpPr/>
          <p:nvPr/>
        </p:nvSpPr>
        <p:spPr>
          <a:xfrm>
            <a:off x="1745312" y="4077073"/>
            <a:ext cx="325873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F3A0E027-3170-BAB5-8E25-EE93D71E818E}"/>
              </a:ext>
            </a:extLst>
          </p:cNvPr>
          <p:cNvSpPr/>
          <p:nvPr/>
        </p:nvSpPr>
        <p:spPr>
          <a:xfrm>
            <a:off x="4949413" y="4130197"/>
            <a:ext cx="3168352" cy="555621"/>
          </a:xfrm>
          <a:prstGeom prst="wedgeRectCallout">
            <a:avLst>
              <a:gd name="adj1" fmla="val -42888"/>
              <a:gd name="adj2" fmla="val -317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The source code implementing each algorithm is an independent function (e.g., </a:t>
            </a:r>
            <a:r>
              <a:rPr lang="en-US" sz="1000" dirty="0" err="1"/>
              <a:t>steepestAscent</a:t>
            </a:r>
            <a:r>
              <a:rPr lang="en-US" sz="1000" dirty="0"/>
              <a:t>) that receives the class instance </a:t>
            </a:r>
            <a:r>
              <a:rPr lang="en-US" sz="1000" b="1" dirty="0"/>
              <a:t>p</a:t>
            </a:r>
            <a:r>
              <a:rPr lang="en-US" sz="1000" dirty="0"/>
              <a:t> as an argument.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1686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>
            <a:extLst>
              <a:ext uri="{FF2B5EF4-FFF2-40B4-BE49-F238E27FC236}">
                <a16:creationId xmlns:a16="http://schemas.microsoft.com/office/drawing/2014/main" id="{18DD1F9C-05F3-B723-167A-600F882411A0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5750" indent="-287338" eaLnBrk="1" hangingPunct="1"/>
            <a:r>
              <a:rPr lang="en-US" altLang="ko-KR" sz="1800" dirty="0"/>
              <a:t>After running the search algorithm, the </a:t>
            </a:r>
            <a:r>
              <a:rPr lang="en-US" altLang="ko-KR" sz="1800" b="1" dirty="0">
                <a:latin typeface="Courier New" panose="02070309020205020404" pitchFamily="49" charset="0"/>
              </a:rPr>
              <a:t>main</a:t>
            </a:r>
            <a:r>
              <a:rPr lang="en-US" altLang="ko-KR" sz="1800" dirty="0"/>
              <a:t> function makes calls to relevant methods </a:t>
            </a:r>
          </a:p>
          <a:p>
            <a:pPr marL="609750" lvl="1" indent="-287338" eaLnBrk="1" hangingPunct="1"/>
            <a:r>
              <a:rPr lang="en-US" altLang="ko-KR" sz="1600" dirty="0"/>
              <a:t>to show the specifics of the problem solved (</a:t>
            </a:r>
            <a:r>
              <a:rPr lang="en-US" altLang="ko-KR" sz="1600" b="1" dirty="0" err="1">
                <a:latin typeface="Courier New" panose="02070309020205020404" pitchFamily="49" charset="0"/>
              </a:rPr>
              <a:t>p.describe</a:t>
            </a:r>
            <a:r>
              <a:rPr lang="en-US" altLang="ko-KR" sz="1600" dirty="0"/>
              <a:t>), </a:t>
            </a:r>
          </a:p>
          <a:p>
            <a:pPr marL="609750" lvl="1" indent="-287338" eaLnBrk="1" hangingPunct="1"/>
            <a:r>
              <a:rPr lang="en-US" altLang="ko-KR" sz="1600" dirty="0"/>
              <a:t>to display the settings of the search algorithm (</a:t>
            </a:r>
            <a:r>
              <a:rPr lang="en-US" altLang="ko-KR" sz="1600" b="1" dirty="0" err="1">
                <a:latin typeface="Courier New" panose="02070309020205020404" pitchFamily="49" charset="0"/>
              </a:rPr>
              <a:t>displaySetting</a:t>
            </a:r>
            <a:r>
              <a:rPr lang="en-US" altLang="ko-KR" sz="1600" dirty="0"/>
              <a:t>), </a:t>
            </a:r>
          </a:p>
          <a:p>
            <a:pPr marL="609750" lvl="1" indent="-287338" eaLnBrk="1" hangingPunct="1"/>
            <a:r>
              <a:rPr lang="en-US" altLang="ko-KR" sz="1600" dirty="0"/>
              <a:t>and then to display the result (</a:t>
            </a:r>
            <a:r>
              <a:rPr lang="en-US" altLang="ko-KR" sz="1600" b="1" dirty="0" err="1">
                <a:latin typeface="Courier New" panose="02070309020205020404" pitchFamily="49" charset="0"/>
              </a:rPr>
              <a:t>p.report</a:t>
            </a:r>
            <a:r>
              <a:rPr lang="en-US" altLang="ko-KR" sz="1600" dirty="0"/>
              <a:t>)</a:t>
            </a:r>
          </a:p>
          <a:p>
            <a:pPr marL="285750" indent="-287338" eaLnBrk="1" hangingPunct="1"/>
            <a:endParaRPr lang="en-US" altLang="ko-KR" sz="1800" dirty="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358A3D29-4CFB-4B9E-A4DF-F2ECE33F6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sz="2400">
                <a:solidFill>
                  <a:srgbClr val="D7ADD9"/>
                </a:solidFill>
              </a:rPr>
              <a:t>Changes to the Main Program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C7A84791-3783-B593-7C5F-5DBACBF9A8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31749" name="슬라이드 번호 개체 틀 8">
            <a:extLst>
              <a:ext uri="{FF2B5EF4-FFF2-40B4-BE49-F238E27FC236}">
                <a16:creationId xmlns:a16="http://schemas.microsoft.com/office/drawing/2014/main" id="{C025864B-94B3-7B33-BA1B-500ADEA98D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D73E89B0-A842-4016-8000-09C858D3565A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26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24B88B4-4570-AFB3-A53B-946DE9716F6F}"/>
              </a:ext>
            </a:extLst>
          </p:cNvPr>
          <p:cNvGrpSpPr/>
          <p:nvPr/>
        </p:nvGrpSpPr>
        <p:grpSpPr>
          <a:xfrm>
            <a:off x="1182356" y="3031251"/>
            <a:ext cx="6557996" cy="2193467"/>
            <a:chOff x="1182356" y="3031251"/>
            <a:chExt cx="6557996" cy="219346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1AB0F67-80C7-F671-FF87-2B41B9A4D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1" r="78"/>
            <a:stretch/>
          </p:blipFill>
          <p:spPr>
            <a:xfrm>
              <a:off x="1182356" y="3123852"/>
              <a:ext cx="6557996" cy="2100866"/>
            </a:xfrm>
            <a:prstGeom prst="rect">
              <a:avLst/>
            </a:prstGeom>
          </p:spPr>
        </p:pic>
        <p:sp>
          <p:nvSpPr>
            <p:cNvPr id="3" name="말풍선: 사각형 2">
              <a:extLst>
                <a:ext uri="{FF2B5EF4-FFF2-40B4-BE49-F238E27FC236}">
                  <a16:creationId xmlns:a16="http://schemas.microsoft.com/office/drawing/2014/main" id="{1B6A444C-89C3-BA18-8721-DF9A5D48F13B}"/>
                </a:ext>
              </a:extLst>
            </p:cNvPr>
            <p:cNvSpPr/>
            <p:nvPr/>
          </p:nvSpPr>
          <p:spPr>
            <a:xfrm>
              <a:off x="2462172" y="3031251"/>
              <a:ext cx="3024229" cy="236321"/>
            </a:xfrm>
            <a:prstGeom prst="wedgeRectCallout">
              <a:avLst>
                <a:gd name="adj1" fmla="val -42888"/>
                <a:gd name="adj2" fmla="val -3179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ex) Steepest Ascent for Numeric Optimization</a:t>
              </a:r>
              <a:endPara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6F20F2-48D7-608A-19BB-5F2041E635BE}"/>
              </a:ext>
            </a:extLst>
          </p:cNvPr>
          <p:cNvSpPr/>
          <p:nvPr/>
        </p:nvSpPr>
        <p:spPr>
          <a:xfrm>
            <a:off x="1625117" y="4268643"/>
            <a:ext cx="4095299" cy="983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B0E09BA-DC0A-2AD1-7983-65F4E0117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>
            <a:extLst>
              <a:ext uri="{FF2B5EF4-FFF2-40B4-BE49-F238E27FC236}">
                <a16:creationId xmlns:a16="http://schemas.microsoft.com/office/drawing/2014/main" id="{72EFD3E5-5940-29FA-C02D-D9B9FED1EC84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5750" indent="-287338" eaLnBrk="1" hangingPunct="1"/>
            <a:r>
              <a:rPr lang="en-US" altLang="ko-KR" sz="1800" dirty="0"/>
              <a:t>There were two versions of 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mutants</a:t>
            </a:r>
            <a:r>
              <a:rPr lang="en-US" altLang="ko-KR" sz="1800" dirty="0">
                <a:cs typeface="Courier New" panose="02070309020205020404" pitchFamily="49" charset="0"/>
              </a:rPr>
              <a:t> for the steepest-ascent hill climbing: one for numeric optimization and the other for TSPs</a:t>
            </a:r>
          </a:p>
          <a:p>
            <a:pPr marL="609600" lvl="1" indent="-287338" eaLnBrk="1" hangingPunct="1"/>
            <a:r>
              <a:rPr lang="en-US" altLang="ko-KR" sz="1800" dirty="0">
                <a:cs typeface="Courier New" panose="02070309020205020404" pitchFamily="49" charset="0"/>
              </a:rPr>
              <a:t>They are now migrated to the 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en-US" altLang="ko-KR" sz="1800" dirty="0">
                <a:cs typeface="Courier New" panose="02070309020205020404" pitchFamily="49" charset="0"/>
              </a:rPr>
              <a:t> and 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Tsp</a:t>
            </a:r>
            <a:r>
              <a:rPr lang="en-US" altLang="ko-KR" sz="1800" dirty="0">
                <a:cs typeface="Courier New" panose="02070309020205020404" pitchFamily="49" charset="0"/>
              </a:rPr>
              <a:t> classes</a:t>
            </a:r>
          </a:p>
          <a:p>
            <a:pPr marL="285750" indent="-287338" eaLnBrk="1" hangingPunct="1"/>
            <a:endParaRPr lang="en-US" altLang="ko-KR" sz="1800" dirty="0">
              <a:cs typeface="Courier New" panose="02070309020205020404" pitchFamily="49" charset="0"/>
            </a:endParaRPr>
          </a:p>
          <a:p>
            <a:pPr marL="285750" indent="-287338" eaLnBrk="1" hangingPunct="1"/>
            <a:r>
              <a:rPr lang="en-US" altLang="ko-KR" sz="1800" dirty="0">
                <a:cs typeface="Courier New" panose="02070309020205020404" pitchFamily="49" charset="0"/>
              </a:rPr>
              <a:t>Similarly, </a:t>
            </a:r>
            <a:r>
              <a:rPr lang="en-US" altLang="ko-KR" sz="1800" b="1" dirty="0" err="1">
                <a:latin typeface="Courier New" panose="02070309020205020404" pitchFamily="49" charset="0"/>
              </a:rPr>
              <a:t>randomMutant</a:t>
            </a:r>
            <a:r>
              <a:rPr lang="en-US" altLang="ko-KR" sz="1800" dirty="0"/>
              <a:t> of the first-choice hill climbing are migrated to the </a:t>
            </a:r>
            <a:r>
              <a:rPr lang="en-US" altLang="ko-KR" sz="1800" b="1" dirty="0">
                <a:latin typeface="Courier New" panose="02070309020205020404" pitchFamily="49" charset="0"/>
              </a:rPr>
              <a:t>Numeric</a:t>
            </a:r>
            <a:r>
              <a:rPr lang="en-US" altLang="ko-KR" sz="1800" dirty="0"/>
              <a:t> and </a:t>
            </a:r>
            <a:r>
              <a:rPr lang="en-US" altLang="ko-KR" sz="1800" b="1" dirty="0">
                <a:latin typeface="Courier New" panose="02070309020205020404" pitchFamily="49" charset="0"/>
              </a:rPr>
              <a:t>Tsp</a:t>
            </a:r>
            <a:r>
              <a:rPr lang="en-US" altLang="ko-KR" sz="1800" dirty="0"/>
              <a:t> classes, too</a:t>
            </a:r>
          </a:p>
          <a:p>
            <a:pPr marL="285750" indent="-287338" eaLnBrk="1" hangingPunct="1"/>
            <a:endParaRPr lang="en-US" altLang="ko-KR" sz="1800" dirty="0"/>
          </a:p>
          <a:p>
            <a:pPr marL="285750" indent="-287338" eaLnBrk="1" hangingPunct="1"/>
            <a:r>
              <a:rPr lang="en-US" altLang="ko-KR" sz="1800" dirty="0">
                <a:solidFill>
                  <a:srgbClr val="0033CC"/>
                </a:solidFill>
              </a:rPr>
              <a:t>The functions </a:t>
            </a:r>
            <a:r>
              <a:rPr lang="en-US" altLang="ko-KR" sz="1800" b="1" dirty="0" err="1">
                <a:solidFill>
                  <a:srgbClr val="0033CC"/>
                </a:solidFill>
                <a:latin typeface="Courier New" panose="02070309020205020404" pitchFamily="49" charset="0"/>
              </a:rPr>
              <a:t>displaySetting</a:t>
            </a:r>
            <a:r>
              <a:rPr lang="en-US" altLang="ko-KR" sz="1800" dirty="0">
                <a:solidFill>
                  <a:srgbClr val="0033CC"/>
                </a:solidFill>
              </a:rPr>
              <a:t> and </a:t>
            </a:r>
            <a:r>
              <a:rPr lang="en-US" altLang="ko-KR" sz="1800" b="1" dirty="0" err="1">
                <a:solidFill>
                  <a:srgbClr val="0033CC"/>
                </a:solidFill>
                <a:latin typeface="Courier New" panose="02070309020205020404" pitchFamily="49" charset="0"/>
              </a:rPr>
              <a:t>bestOf</a:t>
            </a:r>
            <a:r>
              <a:rPr lang="en-US" altLang="ko-KR" sz="1800" dirty="0">
                <a:solidFill>
                  <a:srgbClr val="0033CC"/>
                </a:solidFill>
              </a:rPr>
              <a:t> still remain in the main program because they are tied with the search algorithms used</a:t>
            </a:r>
            <a:r>
              <a:rPr lang="en-US" altLang="ko-KR" sz="1800" dirty="0"/>
              <a:t> rather than the types of the problems solved</a:t>
            </a: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0175755-E9F2-1B0A-586E-A51AD04341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sz="2400">
                <a:solidFill>
                  <a:srgbClr val="D7ADD9"/>
                </a:solidFill>
              </a:rPr>
              <a:t>Changes to the Main Program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38C7E144-37D2-9777-BFEA-5EAF695140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31749" name="슬라이드 번호 개체 틀 8">
            <a:extLst>
              <a:ext uri="{FF2B5EF4-FFF2-40B4-BE49-F238E27FC236}">
                <a16:creationId xmlns:a16="http://schemas.microsoft.com/office/drawing/2014/main" id="{9157785E-6984-E4D1-94EE-95C02F3727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D73E89B0-A842-4016-8000-09C858D3565A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27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609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91BAF7C-223A-42A6-AD4B-10B6F9B4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Descent Algo.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21F2FAC-1475-48E1-8DCF-B58E7F141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Solution for solving continuous variable problems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861CE9-708A-4D87-B418-9C65508C7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F019AF-0F3D-4CDF-BF36-41222962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28</a:t>
            </a:fld>
            <a:endParaRPr lang="en-US" altLang="ko-KR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692547-6315-46A9-B9EA-CF9ADAC992E9}"/>
              </a:ext>
            </a:extLst>
          </p:cNvPr>
          <p:cNvSpPr/>
          <p:nvPr/>
        </p:nvSpPr>
        <p:spPr>
          <a:xfrm>
            <a:off x="74701" y="83080"/>
            <a:ext cx="1112923" cy="39359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 C-2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Doubly stochastic gradient descent | PennyLane Demos">
            <a:extLst>
              <a:ext uri="{FF2B5EF4-FFF2-40B4-BE49-F238E27FC236}">
                <a16:creationId xmlns:a16="http://schemas.microsoft.com/office/drawing/2014/main" id="{5277FE41-D4F1-EA1C-2451-7E52A825D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196752"/>
            <a:ext cx="3866639" cy="238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0AF8093-6103-C9F6-2429-BC615F7E0FA3}"/>
              </a:ext>
            </a:extLst>
          </p:cNvPr>
          <p:cNvSpPr/>
          <p:nvPr/>
        </p:nvSpPr>
        <p:spPr>
          <a:xfrm>
            <a:off x="1331640" y="83080"/>
            <a:ext cx="1112923" cy="3935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Next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014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91BAF7C-223A-42A6-AD4B-10B6F9B4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Migrating into Classes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21F2FAC-1475-48E1-8DCF-B58E7F141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implementation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861CE9-708A-4D87-B418-9C65508C7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F019AF-0F3D-4CDF-BF36-41222962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3</a:t>
            </a:fld>
            <a:endParaRPr lang="en-US" altLang="ko-KR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7B1973-D7EA-47D1-BB5D-1793128A9992}"/>
              </a:ext>
            </a:extLst>
          </p:cNvPr>
          <p:cNvSpPr/>
          <p:nvPr/>
        </p:nvSpPr>
        <p:spPr>
          <a:xfrm>
            <a:off x="74701" y="83080"/>
            <a:ext cx="1112923" cy="39359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 C-1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95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2C08C-47B9-4AE0-9D54-A4935296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Implementing Class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0B8D4-1351-45F2-AC23-73C7B50B7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ko-KR" sz="1800" dirty="0">
                <a:ea typeface="나눔스퀘어" panose="020B0600000101010101" pitchFamily="50" charset="-127"/>
              </a:rPr>
              <a:t>Basic Idea</a:t>
            </a:r>
          </a:p>
          <a:p>
            <a:pPr lvl="1" latinLnBrk="0"/>
            <a:r>
              <a:rPr lang="en-US" altLang="ko-KR" sz="1600" dirty="0">
                <a:ea typeface="나눔스퀘어" panose="020B0600000101010101" pitchFamily="50" charset="-127"/>
              </a:rPr>
              <a:t>Convert the content saved in the numeric.py and tsp.py code into Numeric and Tsp classes, respectively.</a:t>
            </a:r>
          </a:p>
          <a:p>
            <a:pPr lvl="1" latinLnBrk="0"/>
            <a:endParaRPr lang="en-US" altLang="ko-KR" sz="1600" dirty="0">
              <a:ea typeface="나눔스퀘어" panose="020B0600000101010101" pitchFamily="50" charset="-127"/>
            </a:endParaRPr>
          </a:p>
          <a:p>
            <a:pPr lvl="1" latinLnBrk="0"/>
            <a:r>
              <a:rPr lang="en-US" sz="1600" dirty="0"/>
              <a:t>If we convert the existing code as is into classes</a:t>
            </a:r>
            <a:r>
              <a:rPr lang="en-US" altLang="ko-KR" sz="1600" dirty="0">
                <a:ea typeface="나눔스퀘어" panose="020B0600000101010101" pitchFamily="50" charset="-127"/>
              </a:rPr>
              <a:t>, Numeric Class and</a:t>
            </a:r>
            <a:r>
              <a:rPr lang="ko-KR" altLang="en-US" sz="1600" dirty="0"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ea typeface="나눔스퀘어" panose="020B0600000101010101" pitchFamily="50" charset="-127"/>
              </a:rPr>
              <a:t>Tsp Class will contain functions that used for the following:</a:t>
            </a:r>
            <a:r>
              <a:rPr lang="ko-KR" altLang="en-US" sz="1600" dirty="0">
                <a:ea typeface="나눔스퀘어" panose="020B0600000101010101" pitchFamily="50" charset="-127"/>
              </a:rPr>
              <a:t> </a:t>
            </a:r>
            <a:r>
              <a:rPr lang="en-US" altLang="ko-KR" sz="1600" u="sng" dirty="0">
                <a:ea typeface="나눔스퀘어" panose="020B0600000101010101" pitchFamily="50" charset="-127"/>
              </a:rPr>
              <a:t>1) The problem to be solved</a:t>
            </a:r>
            <a:r>
              <a:rPr lang="en-US" altLang="ko-KR" sz="1600" dirty="0">
                <a:ea typeface="나눔스퀘어" panose="020B0600000101010101" pitchFamily="50" charset="-127"/>
              </a:rPr>
              <a:t>, </a:t>
            </a:r>
            <a:r>
              <a:rPr lang="en-US" altLang="ko-KR" sz="1600" u="sng" dirty="0">
                <a:ea typeface="나눔스퀘어" panose="020B0600000101010101" pitchFamily="50" charset="-127"/>
              </a:rPr>
              <a:t>2) The optimal solution</a:t>
            </a:r>
            <a:r>
              <a:rPr lang="en-US" altLang="ko-KR" sz="1600" dirty="0">
                <a:ea typeface="나눔스퀘어" panose="020B0600000101010101" pitchFamily="50" charset="-127"/>
              </a:rPr>
              <a:t>, </a:t>
            </a:r>
            <a:r>
              <a:rPr lang="en-US" altLang="ko-KR" sz="1600" u="sng" dirty="0">
                <a:ea typeface="나눔스퀘어" panose="020B0600000101010101" pitchFamily="50" charset="-127"/>
              </a:rPr>
              <a:t>3) Algorithm for finding the solution.</a:t>
            </a:r>
            <a:endParaRPr lang="en-US" altLang="ko-KR" sz="1600" dirty="0">
              <a:ea typeface="나눔스퀘어" panose="020B0600000101010101" pitchFamily="50" charset="-127"/>
            </a:endParaRPr>
          </a:p>
          <a:p>
            <a:pPr lvl="1" latinLnBrk="0"/>
            <a:endParaRPr lang="en-US" altLang="ko-KR" sz="1600" dirty="0">
              <a:ea typeface="나눔스퀘어" panose="020B0600000101010101" pitchFamily="50" charset="-127"/>
            </a:endParaRPr>
          </a:p>
          <a:p>
            <a:pPr lvl="1" latinLnBrk="0"/>
            <a:r>
              <a:rPr lang="en-US" altLang="ko-KR" sz="1600" dirty="0">
                <a:ea typeface="나눔스퀘어" panose="020B0600000101010101" pitchFamily="50" charset="-127"/>
              </a:rPr>
              <a:t>At this point, Numeric</a:t>
            </a:r>
            <a:r>
              <a:rPr lang="ko-KR" altLang="en-US" sz="1600" dirty="0"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ea typeface="나눔스퀘어" panose="020B0600000101010101" pitchFamily="50" charset="-127"/>
              </a:rPr>
              <a:t>and</a:t>
            </a:r>
            <a:r>
              <a:rPr lang="ko-KR" altLang="en-US" sz="1600" dirty="0"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ea typeface="나눔스퀘어" panose="020B0600000101010101" pitchFamily="50" charset="-127"/>
              </a:rPr>
              <a:t>Tsp Class</a:t>
            </a:r>
            <a:r>
              <a:rPr lang="ko-KR" altLang="en-US" sz="1600" dirty="0"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ea typeface="나눔스퀘어" panose="020B0600000101010101" pitchFamily="50" charset="-127"/>
              </a:rPr>
              <a:t>commonly include variables for storing the optimal solution and functions for printing the solution to the screen.</a:t>
            </a:r>
          </a:p>
          <a:p>
            <a:pPr lvl="2" latinLnBrk="0"/>
            <a:r>
              <a:rPr lang="en-US" sz="1400" b="1" dirty="0"/>
              <a:t>Solution using Inheritance:</a:t>
            </a:r>
            <a:r>
              <a:rPr lang="en-US" sz="1400" dirty="0"/>
              <a:t> Even if new types of problems and new kinds of solution algorithms are added in the future, the logic for </a:t>
            </a:r>
            <a:r>
              <a:rPr lang="en-US" sz="1400" b="1" dirty="0"/>
              <a:t>storing the solution and printing the solution to the screen</a:t>
            </a:r>
            <a:r>
              <a:rPr lang="en-US" sz="1400" dirty="0"/>
              <a:t> will be </a:t>
            </a:r>
            <a:r>
              <a:rPr lang="en-US" sz="1400" b="1" dirty="0"/>
              <a:t>commonly used</a:t>
            </a:r>
            <a:r>
              <a:rPr lang="en-US" sz="1400" dirty="0"/>
              <a:t>. Therefore, this common logic is separated to </a:t>
            </a:r>
            <a:r>
              <a:rPr lang="en-US" sz="1400" b="1" dirty="0"/>
              <a:t>create a Problem class</a:t>
            </a:r>
            <a:r>
              <a:rPr lang="en-US" sz="1400" dirty="0"/>
              <a:t> for managing the solution storage variables and output logic.</a:t>
            </a:r>
          </a:p>
          <a:p>
            <a:pPr lvl="2" latinLnBrk="0"/>
            <a:r>
              <a:rPr lang="en-US" sz="1400" dirty="0"/>
              <a:t>Then, </a:t>
            </a:r>
            <a:r>
              <a:rPr lang="en-US" sz="1400" b="1" dirty="0"/>
              <a:t>generate subclasses</a:t>
            </a:r>
            <a:r>
              <a:rPr lang="en-US" sz="1400" dirty="0"/>
              <a:t> (or child classes) like </a:t>
            </a:r>
            <a:r>
              <a:rPr lang="en-US" sz="1400" b="1" dirty="0"/>
              <a:t>Numeric</a:t>
            </a:r>
            <a:r>
              <a:rPr lang="en-US" sz="1400" dirty="0"/>
              <a:t> and </a:t>
            </a:r>
            <a:r>
              <a:rPr lang="en-US" sz="1400" b="1" dirty="0"/>
              <a:t>Tsp</a:t>
            </a:r>
            <a:r>
              <a:rPr lang="en-US" sz="1400" dirty="0"/>
              <a:t> by </a:t>
            </a:r>
            <a:r>
              <a:rPr lang="en-US" sz="1400" b="1" dirty="0"/>
              <a:t>inheriting</a:t>
            </a:r>
            <a:r>
              <a:rPr lang="en-US" sz="1400" dirty="0"/>
              <a:t> from the </a:t>
            </a:r>
            <a:r>
              <a:rPr lang="en-US" sz="1400" b="1" dirty="0"/>
              <a:t>Problem class</a:t>
            </a:r>
            <a:r>
              <a:rPr lang="en-US" sz="1400" dirty="0"/>
              <a:t>.</a:t>
            </a:r>
            <a:endParaRPr lang="en-US" altLang="ko-KR" sz="1800" dirty="0">
              <a:ea typeface="나눔스퀘어" panose="020B0600000101010101" pitchFamily="50" charset="-127"/>
            </a:endParaRPr>
          </a:p>
          <a:p>
            <a:pPr lvl="1" latinLnBrk="0"/>
            <a:endParaRPr lang="en-US" altLang="ko-KR" sz="1800" dirty="0">
              <a:ea typeface="나눔스퀘어" panose="020B0600000101010101" pitchFamily="50" charset="-127"/>
            </a:endParaRPr>
          </a:p>
          <a:p>
            <a:pPr lvl="1" latinLnBrk="0"/>
            <a:endParaRPr lang="ko-KR" altLang="en-US" sz="1800" dirty="0">
              <a:ea typeface="나눔스퀘어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FCE701-AD65-4FCF-968C-044CE56A46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C5911C-046A-403C-A81C-C12BDAB809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2582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AE43D-31D4-27E4-244A-361F35838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E41F8-6FFC-72B4-489E-910EDDC4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Implementing Class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5D287-08ED-D8F2-2D6C-755A20269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Implementation approach</a:t>
            </a:r>
          </a:p>
          <a:p>
            <a:pPr lvl="1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Top-Level Class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Problem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(problem.py)</a:t>
            </a:r>
          </a:p>
          <a:p>
            <a:pPr lvl="2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Implements variables and functions related to the solution.</a:t>
            </a:r>
          </a:p>
          <a:p>
            <a:pPr lvl="1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Subclasses : Numeric, Tsp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(same file alongside problem.py)</a:t>
            </a:r>
          </a:p>
          <a:p>
            <a:pPr lvl="2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Inherit from the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Problem class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(inheriting solution-related variables/functions).</a:t>
            </a:r>
          </a:p>
          <a:p>
            <a:pPr lvl="2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Implement variables for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storing the Numeric/TSP problem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itself.</a:t>
            </a:r>
          </a:p>
          <a:p>
            <a:pPr lvl="2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Implement functions that are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frequently/commonly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used by solution algorithms for solving the Numeric/TSP problem.</a:t>
            </a:r>
          </a:p>
          <a:p>
            <a:pPr lvl="2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Solution Algorithm Code: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first-choice(n).</a:t>
            </a:r>
            <a:r>
              <a:rPr lang="en-US" altLang="ko-KR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first-choice(tsp).</a:t>
            </a:r>
            <a:r>
              <a:rPr lang="en-US" altLang="ko-KR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steepest ascent(n).</a:t>
            </a:r>
            <a:r>
              <a:rPr lang="en-US" altLang="ko-KR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steepest ascent(tsp).</a:t>
            </a:r>
            <a:r>
              <a:rPr lang="en-US" altLang="ko-KR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Includes the main function of the existing code.</a:t>
            </a:r>
          </a:p>
          <a:p>
            <a:pPr lvl="2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Includes logic specialized for each solution algorithm.</a:t>
            </a:r>
          </a:p>
          <a:p>
            <a:pPr lvl="1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64000C-3E87-7694-8868-AAE470AD9E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0F2941-B57E-8C4C-7931-626470CB1C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CF949-63A4-4048-8B4D-33AB452A22C1}" type="slidenum">
              <a:rPr lang="ko-KR" altLang="en-US" smtClean="0"/>
              <a:pPr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3023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BB9A5A1E-861E-4ADA-815A-9D4F8927E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dirty="0">
                <a:solidFill>
                  <a:srgbClr val="99CCFF"/>
                </a:solidFill>
              </a:rPr>
              <a:t>Defining Classes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CBA62520-BC69-7767-EDCA-A7503C654B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36E497-E5A0-6331-ACA3-8634D32C6D12}"/>
              </a:ext>
            </a:extLst>
          </p:cNvPr>
          <p:cNvSpPr/>
          <p:nvPr/>
        </p:nvSpPr>
        <p:spPr>
          <a:xfrm>
            <a:off x="3683000" y="1052513"/>
            <a:ext cx="1619250" cy="358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Problem</a:t>
            </a:r>
            <a:endParaRPr lang="ko-KR" alt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F6059A-29B1-DFA8-5EA3-32F08D0BFC11}"/>
              </a:ext>
            </a:extLst>
          </p:cNvPr>
          <p:cNvSpPr/>
          <p:nvPr/>
        </p:nvSpPr>
        <p:spPr>
          <a:xfrm>
            <a:off x="755650" y="2400300"/>
            <a:ext cx="2303463" cy="9001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</a:t>
            </a:r>
          </a:p>
          <a:p>
            <a:pPr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</a:p>
          <a:p>
            <a:pPr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 = 0.01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BA3D61-9332-6F06-6DB3-5D36924E34BC}"/>
              </a:ext>
            </a:extLst>
          </p:cNvPr>
          <p:cNvSpPr/>
          <p:nvPr/>
        </p:nvSpPr>
        <p:spPr>
          <a:xfrm>
            <a:off x="5868988" y="2400300"/>
            <a:ext cx="2303462" cy="9001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numCities</a:t>
            </a:r>
            <a:endParaRPr lang="en-US" altLang="ko-KR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locations</a:t>
            </a:r>
          </a:p>
          <a:p>
            <a:pPr>
              <a:defRPr/>
            </a:pPr>
            <a:r>
              <a:rPr lang="en-US" altLang="ko-KR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distanceTable</a:t>
            </a:r>
            <a:endParaRPr lang="ko-KR" alt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ABF574-DB59-DF81-E136-3D095E8C7863}"/>
              </a:ext>
            </a:extLst>
          </p:cNvPr>
          <p:cNvSpPr/>
          <p:nvPr/>
        </p:nvSpPr>
        <p:spPr>
          <a:xfrm>
            <a:off x="755650" y="2011363"/>
            <a:ext cx="2303463" cy="3603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D14017-0797-C227-3872-7703F76B5958}"/>
              </a:ext>
            </a:extLst>
          </p:cNvPr>
          <p:cNvSpPr/>
          <p:nvPr/>
        </p:nvSpPr>
        <p:spPr>
          <a:xfrm>
            <a:off x="5868988" y="2011363"/>
            <a:ext cx="2303462" cy="3603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2FB6A-AC8D-0F98-B837-C45291561C36}"/>
              </a:ext>
            </a:extLst>
          </p:cNvPr>
          <p:cNvSpPr txBox="1"/>
          <p:nvPr/>
        </p:nvSpPr>
        <p:spPr>
          <a:xfrm>
            <a:off x="755650" y="3336925"/>
            <a:ext cx="2303463" cy="28003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</a:p>
          <a:p>
            <a:pPr>
              <a:defRPr/>
            </a:pPr>
            <a:r>
              <a:rPr lang="en-US" altLang="ko-KR" sz="16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setVariables</a:t>
            </a:r>
            <a:endParaRPr lang="en-US" altLang="ko-KR" sz="16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 err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getDelta</a:t>
            </a:r>
            <a:r>
              <a:rPr lang="en-US" altLang="ko-KR" sz="16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33C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(new)</a:t>
            </a:r>
          </a:p>
          <a:p>
            <a:pPr>
              <a:defRPr/>
            </a:pPr>
            <a:r>
              <a:rPr lang="en-US" altLang="ko-KR" sz="16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randomInit</a:t>
            </a:r>
            <a:endParaRPr lang="en-US" altLang="ko-KR" sz="16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</a:p>
          <a:p>
            <a:pPr>
              <a:defRPr/>
            </a:pPr>
            <a:r>
              <a:rPr lang="en-US" altLang="ko-KR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mutants</a:t>
            </a:r>
          </a:p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</a:p>
          <a:p>
            <a:pPr>
              <a:defRPr/>
            </a:pPr>
            <a:r>
              <a:rPr lang="en-US" altLang="ko-KR" sz="16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randomMutant</a:t>
            </a:r>
            <a:endParaRPr lang="en-US" altLang="ko-KR" sz="16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describe</a:t>
            </a:r>
          </a:p>
          <a:p>
            <a:pPr>
              <a:defRPr/>
            </a:pPr>
            <a:r>
              <a:rPr lang="en-US" altLang="ko-KR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report</a:t>
            </a:r>
          </a:p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coordinate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F6E16-D60D-24B5-022B-9769110C548F}"/>
              </a:ext>
            </a:extLst>
          </p:cNvPr>
          <p:cNvSpPr txBox="1"/>
          <p:nvPr/>
        </p:nvSpPr>
        <p:spPr>
          <a:xfrm>
            <a:off x="5868988" y="3336925"/>
            <a:ext cx="2303462" cy="28003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</a:p>
          <a:p>
            <a:pPr>
              <a:defRPr/>
            </a:pPr>
            <a:r>
              <a:rPr lang="en-US" altLang="ko-KR" sz="16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setVariables</a:t>
            </a:r>
            <a:endParaRPr lang="en-US" altLang="ko-KR" sz="16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calcDistanceTable</a:t>
            </a:r>
            <a:endParaRPr lang="en-US" altLang="ko-KR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randomInit</a:t>
            </a:r>
            <a:endParaRPr lang="en-US" altLang="ko-KR" sz="16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</a:p>
          <a:p>
            <a:pPr>
              <a:defRPr/>
            </a:pPr>
            <a:r>
              <a:rPr lang="en-US" altLang="ko-KR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mutants</a:t>
            </a:r>
          </a:p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inversion</a:t>
            </a:r>
          </a:p>
          <a:p>
            <a:pPr>
              <a:defRPr/>
            </a:pPr>
            <a:r>
              <a:rPr lang="en-US" altLang="ko-KR" sz="16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randomMutant</a:t>
            </a:r>
            <a:endParaRPr lang="en-US" altLang="ko-KR" sz="16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describe</a:t>
            </a:r>
          </a:p>
          <a:p>
            <a:pPr>
              <a:defRPr/>
            </a:pPr>
            <a:r>
              <a:rPr lang="en-US" altLang="ko-KR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report</a:t>
            </a:r>
          </a:p>
          <a:p>
            <a:pPr>
              <a:defRPr/>
            </a:pP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tenPerRow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D640C3C-6DFE-F3ED-4226-A67DB2F44FA7}"/>
              </a:ext>
            </a:extLst>
          </p:cNvPr>
          <p:cNvCxnSpPr>
            <a:cxnSpLocks/>
            <a:stCxn id="4" idx="1"/>
            <a:endCxn id="11" idx="0"/>
          </p:cNvCxnSpPr>
          <p:nvPr/>
        </p:nvCxnSpPr>
        <p:spPr>
          <a:xfrm flipH="1">
            <a:off x="1907382" y="1231901"/>
            <a:ext cx="1775618" cy="779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9E6C37F-6667-1F7F-0BB7-DA4F47108997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5302250" y="1231901"/>
            <a:ext cx="1718469" cy="779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AA8E99-6F4A-087D-D263-9C8FEC92EA05}"/>
              </a:ext>
            </a:extLst>
          </p:cNvPr>
          <p:cNvSpPr/>
          <p:nvPr/>
        </p:nvSpPr>
        <p:spPr>
          <a:xfrm>
            <a:off x="3683000" y="1433513"/>
            <a:ext cx="1619250" cy="9001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solution</a:t>
            </a:r>
          </a:p>
          <a:p>
            <a:pPr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</a:p>
          <a:p>
            <a:pPr>
              <a:defRPr/>
            </a:pPr>
            <a:r>
              <a:rPr lang="en-US" altLang="ko-KR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numEval</a:t>
            </a:r>
            <a:endParaRPr lang="en-US" altLang="ko-KR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278" name="슬라이드 번호 개체 틀 8">
            <a:extLst>
              <a:ext uri="{FF2B5EF4-FFF2-40B4-BE49-F238E27FC236}">
                <a16:creationId xmlns:a16="http://schemas.microsoft.com/office/drawing/2014/main" id="{9583AB75-CF93-21AE-BF59-55AD95C6B5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200">
                <a:solidFill>
                  <a:srgbClr val="898989"/>
                </a:solidFill>
                <a:latin typeface="Book Antiqua" panose="02040602050305030304" pitchFamily="18" charset="0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864F86-ECC0-CB6C-9362-FBD770EC6FFE}"/>
              </a:ext>
            </a:extLst>
          </p:cNvPr>
          <p:cNvSpPr txBox="1"/>
          <p:nvPr/>
        </p:nvSpPr>
        <p:spPr>
          <a:xfrm>
            <a:off x="3683000" y="2365375"/>
            <a:ext cx="1619250" cy="8318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</a:p>
          <a:p>
            <a:pPr>
              <a:defRPr/>
            </a:pP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storeResult</a:t>
            </a:r>
            <a:endParaRPr lang="en-US" altLang="ko-KR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report</a:t>
            </a:r>
            <a:endParaRPr lang="ko-KR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3555A8-156B-43E5-AC83-B720F6593832}"/>
              </a:ext>
            </a:extLst>
          </p:cNvPr>
          <p:cNvSpPr/>
          <p:nvPr/>
        </p:nvSpPr>
        <p:spPr>
          <a:xfrm>
            <a:off x="67686" y="59393"/>
            <a:ext cx="1619250" cy="3438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0E81EE-B5A0-4D5B-AEE4-A405310C1F31}"/>
              </a:ext>
            </a:extLst>
          </p:cNvPr>
          <p:cNvSpPr txBox="1"/>
          <p:nvPr/>
        </p:nvSpPr>
        <p:spPr>
          <a:xfrm>
            <a:off x="67686" y="461531"/>
            <a:ext cx="1619250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functions</a:t>
            </a:r>
            <a:endParaRPr lang="ko-KR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E043E7-C409-49CA-8EBE-10503F4FF352}"/>
              </a:ext>
            </a:extLst>
          </p:cNvPr>
          <p:cNvSpPr/>
          <p:nvPr/>
        </p:nvSpPr>
        <p:spPr>
          <a:xfrm>
            <a:off x="7096603" y="83080"/>
            <a:ext cx="1944216" cy="59608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problem.py source code define three classes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30FB4DB-64F8-4516-E23E-82F118338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>
            <a:extLst>
              <a:ext uri="{FF2B5EF4-FFF2-40B4-BE49-F238E27FC236}">
                <a16:creationId xmlns:a16="http://schemas.microsoft.com/office/drawing/2014/main" id="{C4E9EEC5-236E-9966-1386-84C655EC4E98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5750" indent="-287338" eaLnBrk="1" latinLnBrk="0" hangingPunct="1"/>
            <a:r>
              <a:rPr lang="en-US" sz="1800" dirty="0"/>
              <a:t>However, the actual class implementation will include more methods than the diagram on the previous page.</a:t>
            </a:r>
            <a:endParaRPr lang="en-US" altLang="ko-KR" sz="1800" dirty="0">
              <a:ea typeface="나눔스퀘어" panose="020B0600000101010101" pitchFamily="50" charset="-127"/>
            </a:endParaRPr>
          </a:p>
          <a:p>
            <a:pPr marL="609750" lvl="1" indent="-287338" eaLnBrk="1" latinLnBrk="0" hangingPunct="1"/>
            <a:r>
              <a:rPr lang="en-US" altLang="ko-KR" sz="1600" dirty="0">
                <a:ea typeface="나눔스퀘어" panose="020B0600000101010101" pitchFamily="50" charset="-127"/>
              </a:rPr>
              <a:t>Problem Class</a:t>
            </a:r>
          </a:p>
          <a:p>
            <a:pPr marL="897750" lvl="2" indent="-287338" eaLnBrk="1" latinLnBrk="0" hangingPunct="1"/>
            <a:r>
              <a:rPr lang="en-US" altLang="ko-KR" sz="1400" dirty="0">
                <a:ea typeface="나눔스퀘어" panose="020B0600000101010101" pitchFamily="50" charset="-127"/>
              </a:rPr>
              <a:t>Functions such as </a:t>
            </a:r>
            <a:r>
              <a:rPr lang="en-US" altLang="ko-KR" sz="1400" dirty="0" err="1">
                <a:latin typeface="Consolas" panose="020B06090202040302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setVariables</a:t>
            </a:r>
            <a:r>
              <a:rPr lang="en-US" altLang="ko-KR" sz="1400" dirty="0">
                <a:ea typeface="나눔스퀘어" panose="020B0600000101010101" pitchFamily="50" charset="-127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randomInit</a:t>
            </a:r>
            <a:r>
              <a:rPr lang="en-US" altLang="ko-KR" sz="1400" dirty="0">
                <a:latin typeface="Consolas" panose="020B0609020204030204" pitchFamily="49" charset="0"/>
                <a:ea typeface="나눔스퀘어" panose="020B0600000101010101" pitchFamily="50" charset="-127"/>
              </a:rPr>
              <a:t>, evaluate, mutants, </a:t>
            </a:r>
            <a:r>
              <a:rPr lang="en-US" altLang="ko-KR" sz="14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randomMutant</a:t>
            </a:r>
            <a:r>
              <a:rPr lang="en-US" altLang="ko-KR" sz="1400" dirty="0">
                <a:latin typeface="Consolas" panose="020B0609020204030204" pitchFamily="49" charset="0"/>
                <a:ea typeface="나눔스퀘어" panose="020B0600000101010101" pitchFamily="50" charset="-127"/>
              </a:rPr>
              <a:t>, </a:t>
            </a:r>
            <a:r>
              <a:rPr lang="en-US" altLang="ko-KR" sz="1400" dirty="0">
                <a:ea typeface="나눔스퀘어" panose="020B0600000101010101" pitchFamily="50" charset="-127"/>
              </a:rPr>
              <a:t>and</a:t>
            </a:r>
            <a:r>
              <a:rPr lang="en-US" altLang="ko-KR" sz="1400" dirty="0">
                <a:latin typeface="Consolas" panose="020B0609020204030204" pitchFamily="49" charset="0"/>
                <a:ea typeface="나눔스퀘어" panose="020B0600000101010101" pitchFamily="50" charset="-127"/>
              </a:rPr>
              <a:t> describe</a:t>
            </a:r>
            <a:r>
              <a:rPr lang="en-US" altLang="ko-KR" sz="1400" dirty="0">
                <a:ea typeface="나눔스퀘어" panose="020B0600000101010101" pitchFamily="50" charset="-127"/>
              </a:rPr>
              <a:t> are methods that the Numeric</a:t>
            </a:r>
            <a:r>
              <a:rPr lang="ko-KR" altLang="en-US" sz="1400" dirty="0"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ea typeface="나눔스퀘어" panose="020B0600000101010101" pitchFamily="50" charset="-127"/>
              </a:rPr>
              <a:t>and Tsp Subclasses must implement and use. Therefore, these methods are declared in the Problem class and left as placeholders</a:t>
            </a:r>
            <a:r>
              <a:rPr lang="ko-KR" altLang="en-US" sz="1400" dirty="0"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ea typeface="나눔스퀘어" panose="020B0600000101010101" pitchFamily="50" charset="-127"/>
              </a:rPr>
              <a:t>(</a:t>
            </a:r>
            <a:r>
              <a:rPr lang="en-US" altLang="ko-KR" sz="1400" b="1" dirty="0"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pass</a:t>
            </a:r>
            <a:r>
              <a:rPr lang="en-US" altLang="ko-KR" sz="1400" dirty="0"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ea typeface="나눔스퀘어" panose="020B0600000101010101" pitchFamily="50" charset="-127"/>
              </a:rPr>
              <a:t> </a:t>
            </a:r>
            <a:endParaRPr lang="en-US" altLang="ko-KR" sz="1400" dirty="0">
              <a:ea typeface="나눔스퀘어" panose="020B0600000101010101" pitchFamily="50" charset="-127"/>
            </a:endParaRPr>
          </a:p>
          <a:p>
            <a:pPr marL="897750" lvl="2" indent="-287338" eaLnBrk="1" latinLnBrk="0" hangingPunct="1"/>
            <a:r>
              <a:rPr lang="en-US" altLang="ko-KR" sz="1400" dirty="0">
                <a:ea typeface="나눔스퀘어" panose="020B0600000101010101" pitchFamily="50" charset="-127"/>
              </a:rPr>
              <a:t>Subclasses (Numeric, Tsp) will actually implement the methods with</a:t>
            </a:r>
            <a:r>
              <a:rPr lang="ko-KR" altLang="en-US" sz="1400" dirty="0">
                <a:ea typeface="나눔스퀘어" panose="020B0600000101010101" pitchFamily="50" charset="-127"/>
              </a:rPr>
              <a:t> </a:t>
            </a:r>
            <a:r>
              <a:rPr lang="en-US" altLang="ko-KR" sz="1400" b="1" dirty="0">
                <a:ea typeface="나눔스퀘어" panose="020B0600000101010101" pitchFamily="50" charset="-127"/>
              </a:rPr>
              <a:t>method</a:t>
            </a:r>
            <a:r>
              <a:rPr lang="ko-KR" altLang="en-US" sz="1400" b="1" dirty="0">
                <a:ea typeface="나눔스퀘어" panose="020B0600000101010101" pitchFamily="50" charset="-127"/>
              </a:rPr>
              <a:t> </a:t>
            </a:r>
            <a:r>
              <a:rPr lang="en-US" altLang="ko-KR" sz="1400" b="1" dirty="0">
                <a:ea typeface="나눔스퀘어" panose="020B0600000101010101" pitchFamily="50" charset="-127"/>
              </a:rPr>
              <a:t>overriding</a:t>
            </a:r>
          </a:p>
          <a:p>
            <a:pPr marL="611188" lvl="1" eaLnBrk="1" latinLnBrk="0" hangingPunct="1"/>
            <a:endParaRPr lang="en-US" altLang="ko-KR" sz="1800" dirty="0">
              <a:ea typeface="나눔스퀘어" panose="020B0600000101010101" pitchFamily="50" charset="-127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9B7D1C5-3D7F-F657-E483-061E3BEAC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pPr latinLnBrk="0"/>
            <a:r>
              <a:rPr lang="en-US" altLang="ko-KR" dirty="0">
                <a:solidFill>
                  <a:srgbClr val="99CCFF"/>
                </a:solidFill>
              </a:rPr>
              <a:t>Defining Classes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2CD98F6D-AE40-0893-6D00-EDE62304C2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atinLnBrk="0"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13317" name="슬라이드 번호 개체 틀 8">
            <a:extLst>
              <a:ext uri="{FF2B5EF4-FFF2-40B4-BE49-F238E27FC236}">
                <a16:creationId xmlns:a16="http://schemas.microsoft.com/office/drawing/2014/main" id="{EF63D0C1-FA39-74DE-6649-DFD453735C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fld id="{BDFCF104-C0CB-4A8C-85C9-4C912BC30686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64EDBF-9384-15C4-AA0F-2EA8795F09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110"/>
          <a:stretch/>
        </p:blipFill>
        <p:spPr>
          <a:xfrm>
            <a:off x="0" y="4077072"/>
            <a:ext cx="7497194" cy="26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6DA611-9F9B-C151-0BC1-57B480FEE4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9187" b="44704"/>
          <a:stretch/>
        </p:blipFill>
        <p:spPr>
          <a:xfrm>
            <a:off x="6037599" y="3401640"/>
            <a:ext cx="3059832" cy="3456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9678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C1F3BA2-2CEF-9F62-F88F-02E8CA63F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>
            <a:extLst>
              <a:ext uri="{FF2B5EF4-FFF2-40B4-BE49-F238E27FC236}">
                <a16:creationId xmlns:a16="http://schemas.microsoft.com/office/drawing/2014/main" id="{93E54F29-C98B-5FE2-652F-CAFB6C61A265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5750" indent="-287338" eaLnBrk="1" latinLnBrk="0" hangingPunct="1"/>
            <a:r>
              <a:rPr lang="en-US" sz="1800" dirty="0"/>
              <a:t>However, the actual class implementation will include more methods than the diagram on the previous page.</a:t>
            </a:r>
            <a:endParaRPr lang="en-US" altLang="ko-KR" sz="1800" dirty="0">
              <a:ea typeface="나눔스퀘어" panose="020B0600000101010101" pitchFamily="50" charset="-127"/>
            </a:endParaRPr>
          </a:p>
          <a:p>
            <a:pPr marL="609750" lvl="1" indent="-287338" eaLnBrk="1" hangingPunct="1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Numeric Class</a:t>
            </a:r>
          </a:p>
          <a:p>
            <a:pPr marL="897750" lvl="2" indent="-287338" eaLnBrk="1" hangingPunct="1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Since the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Gradient Descent Algorithm will be added in the future, related methods are: 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atin typeface="consolas" panose="020B0609020204030204" pitchFamily="49" charset="0"/>
                <a:ea typeface="나눔스퀘어" panose="020B0600000101010101" pitchFamily="50" charset="-127"/>
              </a:rPr>
              <a:t>gradient, </a:t>
            </a:r>
            <a:r>
              <a:rPr lang="en-US" altLang="ko-KR" sz="14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takeStep</a:t>
            </a:r>
            <a:r>
              <a:rPr lang="en-US" altLang="ko-KR" sz="1400" dirty="0">
                <a:latin typeface="consolas" panose="020B0609020204030204" pitchFamily="49" charset="0"/>
                <a:ea typeface="나눔스퀘어" panose="020B0600000101010101" pitchFamily="50" charset="-127"/>
              </a:rPr>
              <a:t>, </a:t>
            </a:r>
            <a:r>
              <a:rPr lang="en-US" altLang="ko-KR" sz="14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isLegal</a:t>
            </a:r>
            <a:endParaRPr lang="en-US" altLang="ko-KR" sz="1400" dirty="0">
              <a:latin typeface="consolas" panose="020B0609020204030204" pitchFamily="49" charset="0"/>
              <a:ea typeface="나눔스퀘어" panose="020B0600000101010101" pitchFamily="50" charset="-127"/>
            </a:endParaRPr>
          </a:p>
          <a:p>
            <a:pPr marL="897750" lvl="2" indent="-287338" eaLnBrk="1" hangingPunct="1"/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09750" lvl="1" indent="-287338" eaLnBrk="1" hangingPunct="1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Tsp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</a:t>
            </a:r>
          </a:p>
          <a:p>
            <a:pPr marL="897750" lvl="2" indent="-287338" eaLnBrk="1" hangingPunct="1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Almost identical to the existing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tsp.py</a:t>
            </a:r>
          </a:p>
          <a:p>
            <a:pPr marL="897750" lvl="2" indent="-287338" eaLnBrk="1" hangingPunct="1"/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09750" lvl="1" indent="-287338" eaLnBrk="1" hangingPunct="1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Some of the previously used methods names were changed:</a:t>
            </a:r>
          </a:p>
          <a:p>
            <a:pPr marL="899188" lvl="2" eaLnBrk="1" hangingPunct="1"/>
            <a:r>
              <a:rPr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createProblem</a:t>
            </a:r>
            <a:r>
              <a:rPr lang="en-US" altLang="ko-KR" sz="1400" dirty="0"/>
              <a:t> </a:t>
            </a:r>
            <a:r>
              <a:rPr lang="ko-KR" altLang="ko-KR" sz="1400" dirty="0">
                <a:sym typeface="Symbol" panose="05050102010706020507" pitchFamily="18" charset="2"/>
              </a:rPr>
              <a:t> </a:t>
            </a:r>
            <a:r>
              <a:rPr lang="en-US" altLang="ko-KR" sz="1400" b="1" dirty="0" err="1">
                <a:latin typeface="Courier New" panose="02070309020205020404" pitchFamily="49" charset="0"/>
              </a:rPr>
              <a:t>setVariables</a:t>
            </a:r>
            <a:endParaRPr lang="en-US" altLang="ko-KR" sz="1400" b="1" dirty="0">
              <a:latin typeface="Courier New" panose="02070309020205020404" pitchFamily="49" charset="0"/>
            </a:endParaRPr>
          </a:p>
          <a:p>
            <a:pPr marL="899188" lvl="2" eaLnBrk="1" hangingPunct="1"/>
            <a:r>
              <a:rPr lang="en-US" altLang="ko-KR" sz="1400" b="1" dirty="0" err="1">
                <a:latin typeface="Courier New" panose="02070309020205020404" pitchFamily="49" charset="0"/>
              </a:rPr>
              <a:t>describeProblem</a:t>
            </a:r>
            <a:r>
              <a:rPr lang="en-US" altLang="ko-KR" sz="1400" dirty="0"/>
              <a:t> </a:t>
            </a:r>
            <a:r>
              <a:rPr lang="ko-KR" altLang="ko-KR" sz="1400" dirty="0">
                <a:sym typeface="Symbol" panose="05050102010706020507" pitchFamily="18" charset="2"/>
              </a:rPr>
              <a:t> </a:t>
            </a:r>
            <a:r>
              <a:rPr lang="en-US" altLang="ko-KR" sz="1400" b="1" dirty="0">
                <a:latin typeface="Courier New" panose="02070309020205020404" pitchFamily="49" charset="0"/>
              </a:rPr>
              <a:t>describe</a:t>
            </a:r>
          </a:p>
          <a:p>
            <a:pPr marL="899188" lvl="2" eaLnBrk="1" hangingPunct="1"/>
            <a:r>
              <a:rPr lang="en-US" altLang="ko-KR" sz="1400" b="1" dirty="0" err="1">
                <a:latin typeface="Courier New" panose="02070309020205020404" pitchFamily="49" charset="0"/>
              </a:rPr>
              <a:t>displayResult</a:t>
            </a:r>
            <a:r>
              <a:rPr lang="en-US" altLang="ko-KR" sz="1400" dirty="0"/>
              <a:t> </a:t>
            </a:r>
            <a:r>
              <a:rPr lang="ko-KR" altLang="ko-KR" sz="1400" dirty="0">
                <a:sym typeface="Symbol" panose="05050102010706020507" pitchFamily="18" charset="2"/>
              </a:rPr>
              <a:t> </a:t>
            </a:r>
            <a:r>
              <a:rPr lang="en-US" altLang="ko-KR" sz="1400" b="1" dirty="0">
                <a:latin typeface="Courier New" panose="02070309020205020404" pitchFamily="49" charset="0"/>
              </a:rPr>
              <a:t>report</a:t>
            </a:r>
            <a:endParaRPr lang="en-US" altLang="ko-KR" sz="1400" dirty="0"/>
          </a:p>
          <a:p>
            <a:pPr marL="897750" lvl="2" indent="-287338" eaLnBrk="1" hangingPunct="1"/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01729344-EE35-D5BA-1160-3F2F1A22C8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dirty="0">
                <a:solidFill>
                  <a:srgbClr val="99CCFF"/>
                </a:solidFill>
              </a:rPr>
              <a:t>Defining Classes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E9A23A59-B087-13CE-9133-A307E26878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13317" name="슬라이드 번호 개체 틀 8">
            <a:extLst>
              <a:ext uri="{FF2B5EF4-FFF2-40B4-BE49-F238E27FC236}">
                <a16:creationId xmlns:a16="http://schemas.microsoft.com/office/drawing/2014/main" id="{DDF4A263-F98E-C1EC-1FF9-0F1762DA98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BDFCF104-C0CB-4A8C-85C9-4C912BC30686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322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014C202-45F8-279D-A329-E720AAF3C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>
            <a:extLst>
              <a:ext uri="{FF2B5EF4-FFF2-40B4-BE49-F238E27FC236}">
                <a16:creationId xmlns:a16="http://schemas.microsoft.com/office/drawing/2014/main" id="{B967FC9C-1A26-B6BE-8923-750BC885F6AA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981075"/>
            <a:ext cx="8229600" cy="5256213"/>
          </a:xfrm>
        </p:spPr>
        <p:txBody>
          <a:bodyPr/>
          <a:lstStyle/>
          <a:p>
            <a:pPr marL="285750" indent="-287338" eaLnBrk="1" latinLnBrk="0" hangingPunct="1"/>
            <a:r>
              <a:rPr lang="en-US" sz="1800" dirty="0"/>
              <a:t>Four source codes are used to implement and run the solution algorithms: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1188" lvl="1" eaLnBrk="1" latinLnBrk="0" hangingPunct="1"/>
            <a:r>
              <a:rPr lang="en-US" altLang="ko-KR" sz="1600" dirty="0">
                <a:latin typeface="consolas" panose="020B0609020204030204" pitchFamily="49" charset="0"/>
                <a:ea typeface="나눔스퀘어" panose="020B0600000101010101" pitchFamily="50" charset="-127"/>
              </a:rPr>
              <a:t>first-choice (n).</a:t>
            </a:r>
            <a:r>
              <a:rPr lang="en-US" altLang="ko-KR" sz="16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py</a:t>
            </a:r>
            <a:endParaRPr lang="en-US" altLang="ko-KR" sz="1600" dirty="0">
              <a:latin typeface="consolas" panose="020B0609020204030204" pitchFamily="49" charset="0"/>
              <a:ea typeface="나눔스퀘어" panose="020B0600000101010101" pitchFamily="50" charset="-127"/>
            </a:endParaRPr>
          </a:p>
          <a:p>
            <a:pPr marL="611188" lvl="1" eaLnBrk="1" latinLnBrk="0" hangingPunct="1"/>
            <a:r>
              <a:rPr lang="en-US" altLang="ko-KR" sz="1600" dirty="0">
                <a:latin typeface="consolas" panose="020B0609020204030204" pitchFamily="49" charset="0"/>
                <a:ea typeface="나눔스퀘어" panose="020B0600000101010101" pitchFamily="50" charset="-127"/>
              </a:rPr>
              <a:t>steepest ascent (n).</a:t>
            </a:r>
            <a:r>
              <a:rPr lang="en-US" altLang="ko-KR" sz="16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py</a:t>
            </a:r>
            <a:endParaRPr lang="en-US" altLang="ko-KR" sz="1600" dirty="0">
              <a:latin typeface="consolas" panose="020B0609020204030204" pitchFamily="49" charset="0"/>
              <a:ea typeface="나눔스퀘어" panose="020B0600000101010101" pitchFamily="50" charset="-127"/>
            </a:endParaRPr>
          </a:p>
          <a:p>
            <a:pPr marL="611188" lvl="1" eaLnBrk="1" latinLnBrk="0" hangingPunct="1"/>
            <a:r>
              <a:rPr lang="en-US" altLang="ko-KR" sz="1600" dirty="0">
                <a:latin typeface="consolas" panose="020B0609020204030204" pitchFamily="49" charset="0"/>
                <a:ea typeface="나눔스퀘어" panose="020B0600000101010101" pitchFamily="50" charset="-127"/>
              </a:rPr>
              <a:t>first-choice (tsp).</a:t>
            </a:r>
            <a:r>
              <a:rPr lang="en-US" altLang="ko-KR" sz="16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py</a:t>
            </a:r>
            <a:endParaRPr lang="en-US" altLang="ko-KR" sz="1600" dirty="0">
              <a:latin typeface="consolas" panose="020B0609020204030204" pitchFamily="49" charset="0"/>
              <a:ea typeface="나눔스퀘어" panose="020B0600000101010101" pitchFamily="50" charset="-127"/>
            </a:endParaRPr>
          </a:p>
          <a:p>
            <a:pPr marL="611188" lvl="1" eaLnBrk="1" latinLnBrk="0" hangingPunct="1"/>
            <a:r>
              <a:rPr lang="en-US" altLang="ko-KR" sz="1600" dirty="0">
                <a:latin typeface="consolas" panose="020B0609020204030204" pitchFamily="49" charset="0"/>
                <a:ea typeface="나눔스퀘어" panose="020B0600000101010101" pitchFamily="50" charset="-127"/>
              </a:rPr>
              <a:t>steepest ascent (tsp).</a:t>
            </a:r>
            <a:r>
              <a:rPr lang="en-US" altLang="ko-KR" sz="1600" dirty="0" err="1">
                <a:latin typeface="consolas" panose="020B0609020204030204" pitchFamily="49" charset="0"/>
                <a:ea typeface="나눔스퀘어" panose="020B0600000101010101" pitchFamily="50" charset="-127"/>
              </a:rPr>
              <a:t>py</a:t>
            </a:r>
            <a:endParaRPr lang="en-US" altLang="ko-KR" sz="1600" dirty="0">
              <a:latin typeface="consolas" panose="020B0609020204030204" pitchFamily="49" charset="0"/>
              <a:ea typeface="나눔스퀘어" panose="020B0600000101010101" pitchFamily="50" charset="-127"/>
            </a:endParaRPr>
          </a:p>
          <a:p>
            <a:pPr marL="287188" eaLnBrk="1" latinLnBrk="0" hangingPunct="1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7188" eaLnBrk="1" latinLnBrk="0" hangingPunct="1"/>
            <a:r>
              <a:rPr lang="en-US" sz="1800" dirty="0"/>
              <a:t>In addition, the following source code is added for the implementation of the Gradient Descent (GD) solution algorithm: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1188" lvl="1" eaLnBrk="1" latinLnBrk="0" hangingPunct="1"/>
            <a:r>
              <a:rPr lang="en-US" altLang="ko-KR" sz="1600" dirty="0">
                <a:latin typeface="consolas" panose="020B0609020204030204" pitchFamily="49" charset="0"/>
                <a:ea typeface="나눔스퀘어" panose="020B0600000101010101" pitchFamily="50" charset="-127"/>
              </a:rPr>
              <a:t>gradient descent.py</a:t>
            </a:r>
          </a:p>
          <a:p>
            <a:pPr marL="611188" lvl="1" eaLnBrk="1" latinLnBrk="0" hangingPunct="1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GD</a:t>
            </a:r>
            <a:r>
              <a:rPr lang="en-US" sz="1600" dirty="0"/>
              <a:t> can only be applied to </a:t>
            </a:r>
            <a:r>
              <a:rPr lang="en-US" sz="1600" b="1" dirty="0"/>
              <a:t>continuous variables</a:t>
            </a:r>
            <a:r>
              <a:rPr lang="en-US" sz="1600" dirty="0"/>
              <a:t>, so it can only be used for </a:t>
            </a:r>
            <a:r>
              <a:rPr lang="en-US" sz="1600" b="1" dirty="0"/>
              <a:t>Numeric Optimization</a:t>
            </a:r>
            <a:r>
              <a:rPr lang="en-US" sz="1600" dirty="0"/>
              <a:t> problems and </a:t>
            </a:r>
            <a:r>
              <a:rPr lang="en-US" sz="1600" b="1" dirty="0"/>
              <a:t>cannot be used for TSP</a:t>
            </a:r>
            <a:r>
              <a:rPr lang="en-US" sz="1600" dirty="0"/>
              <a:t> problems.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B4C2FF3D-C93D-5DC6-F7C2-93EEF7C4AD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altLang="ko-KR" dirty="0">
                <a:solidFill>
                  <a:srgbClr val="99CCFF"/>
                </a:solidFill>
              </a:rPr>
              <a:t>Defining Classes</a:t>
            </a:r>
          </a:p>
        </p:txBody>
      </p:sp>
      <p:sp>
        <p:nvSpPr>
          <p:cNvPr id="18434" name="바닥글 개체 틀 4">
            <a:extLst>
              <a:ext uri="{FF2B5EF4-FFF2-40B4-BE49-F238E27FC236}">
                <a16:creationId xmlns:a16="http://schemas.microsoft.com/office/drawing/2014/main" id="{5E612947-82D4-49F9-108D-42EE085294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Search Algorithms: Object-Oriented Implementation (Part C)</a:t>
            </a:r>
            <a:endParaRPr lang="ko-KR" altLang="ko-KR"/>
          </a:p>
        </p:txBody>
      </p:sp>
      <p:sp>
        <p:nvSpPr>
          <p:cNvPr id="13317" name="슬라이드 번호 개체 틀 8">
            <a:extLst>
              <a:ext uri="{FF2B5EF4-FFF2-40B4-BE49-F238E27FC236}">
                <a16:creationId xmlns:a16="http://schemas.microsoft.com/office/drawing/2014/main" id="{2A79D571-EEC8-8257-051D-BE2478FFF9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latinLnBrk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BDFCF104-C0CB-4A8C-85C9-4C912BC30686}" type="slidenum">
              <a:rPr lang="ko-KR" altLang="en-US" sz="1200">
                <a:solidFill>
                  <a:srgbClr val="898989"/>
                </a:solidFill>
                <a:latin typeface="Book Antiqua" panose="0204060205030503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</a:t>
            </a:fld>
            <a:endParaRPr lang="en-US" altLang="ko-KR" sz="1200">
              <a:solidFill>
                <a:srgbClr val="898989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745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38680</TotalTime>
  <Words>2344</Words>
  <Application>Microsoft Office PowerPoint</Application>
  <PresentationFormat>On-screen Show (4:3)</PresentationFormat>
  <Paragraphs>349</Paragraphs>
  <Slides>28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Consolas</vt:lpstr>
      <vt:lpstr>나눔스퀘어</vt:lpstr>
      <vt:lpstr>Symbol</vt:lpstr>
      <vt:lpstr>Courier New</vt:lpstr>
      <vt:lpstr>Arial</vt:lpstr>
      <vt:lpstr>Consolas</vt:lpstr>
      <vt:lpstr>Book Antiqua</vt:lpstr>
      <vt:lpstr>굴림</vt:lpstr>
      <vt:lpstr>맑은 고딕</vt:lpstr>
      <vt:lpstr>나눔스퀘어 Bold</vt:lpstr>
      <vt:lpstr>Wingdings</vt:lpstr>
      <vt:lpstr>Times New Roman</vt:lpstr>
      <vt:lpstr>Office 테마</vt:lpstr>
      <vt:lpstr>Search Algorithms: Object-Oriented Implementation (Part C)</vt:lpstr>
      <vt:lpstr>Contents</vt:lpstr>
      <vt:lpstr>Migrating into Classes</vt:lpstr>
      <vt:lpstr>Implementing Class</vt:lpstr>
      <vt:lpstr>Implementing Class</vt:lpstr>
      <vt:lpstr>Defining Classes</vt:lpstr>
      <vt:lpstr>Defining Classes</vt:lpstr>
      <vt:lpstr>Defining Classes</vt:lpstr>
      <vt:lpstr>Defining Classes</vt:lpstr>
      <vt:lpstr>Defining Classes</vt:lpstr>
      <vt:lpstr>Defining Classes</vt:lpstr>
      <vt:lpstr>Defining Classes</vt:lpstr>
      <vt:lpstr>Defining Classes</vt:lpstr>
      <vt:lpstr>Defining Classes</vt:lpstr>
      <vt:lpstr>Defining Classes</vt:lpstr>
      <vt:lpstr>Defining Classes</vt:lpstr>
      <vt:lpstr>Defining Classes</vt:lpstr>
      <vt:lpstr>Defining Classes</vt:lpstr>
      <vt:lpstr>Defining Classes</vt:lpstr>
      <vt:lpstr>Changes to the Main Program</vt:lpstr>
      <vt:lpstr>Code outside of problem.py</vt:lpstr>
      <vt:lpstr>Code outside of problem.py</vt:lpstr>
      <vt:lpstr>Code outside of problem.py</vt:lpstr>
      <vt:lpstr>Changes to the Main Program</vt:lpstr>
      <vt:lpstr>Changes to the Main Program</vt:lpstr>
      <vt:lpstr>Changes to the Main Program</vt:lpstr>
      <vt:lpstr>Changes to the Main Program</vt:lpstr>
      <vt:lpstr>Gradient Descent Algo.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krryu</dc:creator>
  <cp:lastModifiedBy>Rian Pratama</cp:lastModifiedBy>
  <cp:revision>1658</cp:revision>
  <cp:lastPrinted>2023-11-21T14:54:53Z</cp:lastPrinted>
  <dcterms:created xsi:type="dcterms:W3CDTF">1601-01-01T00:00:00Z</dcterms:created>
  <dcterms:modified xsi:type="dcterms:W3CDTF">2025-11-05T04:25:46Z</dcterms:modified>
</cp:coreProperties>
</file>